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59" r:id="rId6"/>
    <p:sldMasterId id="2147483727" r:id="rId7"/>
  </p:sldMasterIdLst>
  <p:notesMasterIdLst>
    <p:notesMasterId r:id="rId23"/>
  </p:notesMasterIdLst>
  <p:handoutMasterIdLst>
    <p:handoutMasterId r:id="rId24"/>
  </p:handoutMasterIdLst>
  <p:sldIdLst>
    <p:sldId id="951" r:id="rId8"/>
    <p:sldId id="969" r:id="rId9"/>
    <p:sldId id="981" r:id="rId10"/>
    <p:sldId id="989" r:id="rId11"/>
    <p:sldId id="982" r:id="rId12"/>
    <p:sldId id="983" r:id="rId13"/>
    <p:sldId id="984" r:id="rId14"/>
    <p:sldId id="985" r:id="rId15"/>
    <p:sldId id="987" r:id="rId16"/>
    <p:sldId id="986" r:id="rId17"/>
    <p:sldId id="974" r:id="rId18"/>
    <p:sldId id="976" r:id="rId19"/>
    <p:sldId id="977" r:id="rId20"/>
    <p:sldId id="979" r:id="rId21"/>
    <p:sldId id="288" r:id="rId22"/>
  </p:sldIdLst>
  <p:sldSz cx="12192000" cy="6858000"/>
  <p:notesSz cx="6794500" cy="9931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ns Veronique" initials="VV" lastIdx="24" clrIdx="0">
    <p:extLst>
      <p:ext uri="{19B8F6BF-5375-455C-9EA6-DF929625EA0E}">
        <p15:presenceInfo xmlns:p15="http://schemas.microsoft.com/office/powerpoint/2012/main" userId="S::veronique.vens@vlaanderen.be::0ac0614e-d94d-4721-94fd-874b7aaa0a2b" providerId="AD"/>
      </p:ext>
    </p:extLst>
  </p:cmAuthor>
  <p:cmAuthor id="2" name="Leroux Tine" initials="LT" lastIdx="2" clrIdx="1">
    <p:extLst>
      <p:ext uri="{19B8F6BF-5375-455C-9EA6-DF929625EA0E}">
        <p15:presenceInfo xmlns:p15="http://schemas.microsoft.com/office/powerpoint/2012/main" userId="S::tine.leroux@vlaanderen.be::e22ea956-1dc0-4015-b6f5-3db5ae2a64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5269"/>
    <a:srgbClr val="4AA832"/>
    <a:srgbClr val="C83C22"/>
    <a:srgbClr val="E8754C"/>
    <a:srgbClr val="FCB414"/>
    <a:srgbClr val="007A7D"/>
    <a:srgbClr val="42AFB6"/>
    <a:srgbClr val="C2C923"/>
    <a:srgbClr val="B2B2B2"/>
    <a:srgbClr val="3943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5EDA03-C75F-48F9-A707-E6BF92FD6A1D}" v="21" dt="2022-09-22T11:30:29.394"/>
    <p1510:client id="{E4EDDB35-DE89-4882-82DD-009D6CA0872C}" v="6" dt="2022-09-22T12:33:38.35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84775" autoAdjust="0"/>
  </p:normalViewPr>
  <p:slideViewPr>
    <p:cSldViewPr>
      <p:cViewPr varScale="1">
        <p:scale>
          <a:sx n="53" d="100"/>
          <a:sy n="53" d="100"/>
        </p:scale>
        <p:origin x="106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4" d="100"/>
          <a:sy n="44" d="100"/>
        </p:scale>
        <p:origin x="2784" y="5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30" Type="http://schemas.microsoft.com/office/2016/11/relationships/changesInfo" Target="changesInfos/changesInfo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roux Tine" userId="e22ea956-1dc0-4015-b6f5-3db5ae2a64e0" providerId="ADAL" clId="{C85EDA03-C75F-48F9-A707-E6BF92FD6A1D}"/>
    <pc:docChg chg="undo custSel addSld delSld modSld">
      <pc:chgData name="Leroux Tine" userId="e22ea956-1dc0-4015-b6f5-3db5ae2a64e0" providerId="ADAL" clId="{C85EDA03-C75F-48F9-A707-E6BF92FD6A1D}" dt="2022-09-22T11:36:03.347" v="1036" actId="14100"/>
      <pc:docMkLst>
        <pc:docMk/>
      </pc:docMkLst>
      <pc:sldChg chg="modSp mod">
        <pc:chgData name="Leroux Tine" userId="e22ea956-1dc0-4015-b6f5-3db5ae2a64e0" providerId="ADAL" clId="{C85EDA03-C75F-48F9-A707-E6BF92FD6A1D}" dt="2022-09-22T10:13:12.820" v="444" actId="207"/>
        <pc:sldMkLst>
          <pc:docMk/>
          <pc:sldMk cId="1073156535" sldId="969"/>
        </pc:sldMkLst>
        <pc:spChg chg="mod">
          <ac:chgData name="Leroux Tine" userId="e22ea956-1dc0-4015-b6f5-3db5ae2a64e0" providerId="ADAL" clId="{C85EDA03-C75F-48F9-A707-E6BF92FD6A1D}" dt="2022-09-22T10:13:12.820" v="444" actId="207"/>
          <ac:spMkLst>
            <pc:docMk/>
            <pc:sldMk cId="1073156535" sldId="969"/>
            <ac:spMk id="2" creationId="{6CAC1649-802C-43FD-8449-9EDC24A26ECE}"/>
          </ac:spMkLst>
        </pc:spChg>
      </pc:sldChg>
      <pc:sldChg chg="addSp delSp modSp mod">
        <pc:chgData name="Leroux Tine" userId="e22ea956-1dc0-4015-b6f5-3db5ae2a64e0" providerId="ADAL" clId="{C85EDA03-C75F-48F9-A707-E6BF92FD6A1D}" dt="2022-09-22T10:08:06.986" v="392" actId="1036"/>
        <pc:sldMkLst>
          <pc:docMk/>
          <pc:sldMk cId="1682171646" sldId="974"/>
        </pc:sldMkLst>
        <pc:spChg chg="del">
          <ac:chgData name="Leroux Tine" userId="e22ea956-1dc0-4015-b6f5-3db5ae2a64e0" providerId="ADAL" clId="{C85EDA03-C75F-48F9-A707-E6BF92FD6A1D}" dt="2022-09-22T10:00:52.030" v="329" actId="478"/>
          <ac:spMkLst>
            <pc:docMk/>
            <pc:sldMk cId="1682171646" sldId="974"/>
            <ac:spMk id="2" creationId="{BE230FE9-F989-4312-91E1-A3805083E0B4}"/>
          </ac:spMkLst>
        </pc:spChg>
        <pc:spChg chg="mod">
          <ac:chgData name="Leroux Tine" userId="e22ea956-1dc0-4015-b6f5-3db5ae2a64e0" providerId="ADAL" clId="{C85EDA03-C75F-48F9-A707-E6BF92FD6A1D}" dt="2022-09-22T10:07:43.348" v="389" actId="20577"/>
          <ac:spMkLst>
            <pc:docMk/>
            <pc:sldMk cId="1682171646" sldId="974"/>
            <ac:spMk id="3" creationId="{7948B192-B907-4EE0-8F0F-809C305497A1}"/>
          </ac:spMkLst>
        </pc:spChg>
        <pc:spChg chg="del">
          <ac:chgData name="Leroux Tine" userId="e22ea956-1dc0-4015-b6f5-3db5ae2a64e0" providerId="ADAL" clId="{C85EDA03-C75F-48F9-A707-E6BF92FD6A1D}" dt="2022-09-22T10:00:57.938" v="333" actId="478"/>
          <ac:spMkLst>
            <pc:docMk/>
            <pc:sldMk cId="1682171646" sldId="974"/>
            <ac:spMk id="6" creationId="{FA4F62A9-159E-46F6-A9F8-363DF3BBC053}"/>
          </ac:spMkLst>
        </pc:spChg>
        <pc:spChg chg="add del mod">
          <ac:chgData name="Leroux Tine" userId="e22ea956-1dc0-4015-b6f5-3db5ae2a64e0" providerId="ADAL" clId="{C85EDA03-C75F-48F9-A707-E6BF92FD6A1D}" dt="2022-09-22T10:00:55.225" v="331" actId="478"/>
          <ac:spMkLst>
            <pc:docMk/>
            <pc:sldMk cId="1682171646" sldId="974"/>
            <ac:spMk id="8" creationId="{DCB29089-ECCF-4945-8DF3-7E5C7D87289C}"/>
          </ac:spMkLst>
        </pc:spChg>
        <pc:spChg chg="add mod">
          <ac:chgData name="Leroux Tine" userId="e22ea956-1dc0-4015-b6f5-3db5ae2a64e0" providerId="ADAL" clId="{C85EDA03-C75F-48F9-A707-E6BF92FD6A1D}" dt="2022-09-22T10:01:51.020" v="345" actId="14100"/>
          <ac:spMkLst>
            <pc:docMk/>
            <pc:sldMk cId="1682171646" sldId="974"/>
            <ac:spMk id="11" creationId="{29AED9F2-57EE-420C-B926-682AC8164E33}"/>
          </ac:spMkLst>
        </pc:spChg>
        <pc:graphicFrameChg chg="del">
          <ac:chgData name="Leroux Tine" userId="e22ea956-1dc0-4015-b6f5-3db5ae2a64e0" providerId="ADAL" clId="{C85EDA03-C75F-48F9-A707-E6BF92FD6A1D}" dt="2022-09-22T10:00:56.817" v="332" actId="478"/>
          <ac:graphicFrameMkLst>
            <pc:docMk/>
            <pc:sldMk cId="1682171646" sldId="974"/>
            <ac:graphicFrameMk id="5" creationId="{5E504FA9-EC26-4517-BD6D-943400FA0F71}"/>
          </ac:graphicFrameMkLst>
        </pc:graphicFrameChg>
        <pc:picChg chg="del">
          <ac:chgData name="Leroux Tine" userId="e22ea956-1dc0-4015-b6f5-3db5ae2a64e0" providerId="ADAL" clId="{C85EDA03-C75F-48F9-A707-E6BF92FD6A1D}" dt="2022-09-22T10:00:54.269" v="330" actId="478"/>
          <ac:picMkLst>
            <pc:docMk/>
            <pc:sldMk cId="1682171646" sldId="974"/>
            <ac:picMk id="4" creationId="{13818A81-924A-4805-9DB7-B256C70071E3}"/>
          </ac:picMkLst>
        </pc:picChg>
        <pc:picChg chg="add mod">
          <ac:chgData name="Leroux Tine" userId="e22ea956-1dc0-4015-b6f5-3db5ae2a64e0" providerId="ADAL" clId="{C85EDA03-C75F-48F9-A707-E6BF92FD6A1D}" dt="2022-09-22T10:01:04.404" v="335"/>
          <ac:picMkLst>
            <pc:docMk/>
            <pc:sldMk cId="1682171646" sldId="974"/>
            <ac:picMk id="9" creationId="{D55009AF-E085-4D99-889E-1C65BD39A477}"/>
          </ac:picMkLst>
        </pc:picChg>
        <pc:picChg chg="add mod">
          <ac:chgData name="Leroux Tine" userId="e22ea956-1dc0-4015-b6f5-3db5ae2a64e0" providerId="ADAL" clId="{C85EDA03-C75F-48F9-A707-E6BF92FD6A1D}" dt="2022-09-22T10:01:10.003" v="336"/>
          <ac:picMkLst>
            <pc:docMk/>
            <pc:sldMk cId="1682171646" sldId="974"/>
            <ac:picMk id="10" creationId="{ADCA2B76-FB89-4309-AF3F-BBED539DBB4A}"/>
          </ac:picMkLst>
        </pc:picChg>
        <pc:picChg chg="add mod">
          <ac:chgData name="Leroux Tine" userId="e22ea956-1dc0-4015-b6f5-3db5ae2a64e0" providerId="ADAL" clId="{C85EDA03-C75F-48F9-A707-E6BF92FD6A1D}" dt="2022-09-22T10:08:06.986" v="392" actId="1036"/>
          <ac:picMkLst>
            <pc:docMk/>
            <pc:sldMk cId="1682171646" sldId="974"/>
            <ac:picMk id="13" creationId="{0AD8E79A-52A3-47B6-B20A-DF64CBE0D5C7}"/>
          </ac:picMkLst>
        </pc:picChg>
        <pc:picChg chg="add mod">
          <ac:chgData name="Leroux Tine" userId="e22ea956-1dc0-4015-b6f5-3db5ae2a64e0" providerId="ADAL" clId="{C85EDA03-C75F-48F9-A707-E6BF92FD6A1D}" dt="2022-09-22T10:03:58.705" v="349"/>
          <ac:picMkLst>
            <pc:docMk/>
            <pc:sldMk cId="1682171646" sldId="974"/>
            <ac:picMk id="14" creationId="{D3C7D6AB-FC7C-4F6D-A3C2-DA940C2FFE6D}"/>
          </ac:picMkLst>
        </pc:picChg>
        <pc:cxnChg chg="add mod">
          <ac:chgData name="Leroux Tine" userId="e22ea956-1dc0-4015-b6f5-3db5ae2a64e0" providerId="ADAL" clId="{C85EDA03-C75F-48F9-A707-E6BF92FD6A1D}" dt="2022-09-22T10:06:46.970" v="374" actId="1076"/>
          <ac:cxnSpMkLst>
            <pc:docMk/>
            <pc:sldMk cId="1682171646" sldId="974"/>
            <ac:cxnSpMk id="16" creationId="{0BA08DC5-08DA-4849-B74C-F92B83F4274F}"/>
          </ac:cxnSpMkLst>
        </pc:cxnChg>
      </pc:sldChg>
      <pc:sldChg chg="addSp delSp modSp mod">
        <pc:chgData name="Leroux Tine" userId="e22ea956-1dc0-4015-b6f5-3db5ae2a64e0" providerId="ADAL" clId="{C85EDA03-C75F-48F9-A707-E6BF92FD6A1D}" dt="2022-09-22T10:09:54.275" v="412" actId="14100"/>
        <pc:sldMkLst>
          <pc:docMk/>
          <pc:sldMk cId="472882618" sldId="976"/>
        </pc:sldMkLst>
        <pc:spChg chg="del mod">
          <ac:chgData name="Leroux Tine" userId="e22ea956-1dc0-4015-b6f5-3db5ae2a64e0" providerId="ADAL" clId="{C85EDA03-C75F-48F9-A707-E6BF92FD6A1D}" dt="2022-09-22T10:08:29.245" v="395" actId="478"/>
          <ac:spMkLst>
            <pc:docMk/>
            <pc:sldMk cId="472882618" sldId="976"/>
            <ac:spMk id="2" creationId="{BD0D2D5E-80CE-446F-BF62-411FFE24E466}"/>
          </ac:spMkLst>
        </pc:spChg>
        <pc:spChg chg="mod">
          <ac:chgData name="Leroux Tine" userId="e22ea956-1dc0-4015-b6f5-3db5ae2a64e0" providerId="ADAL" clId="{C85EDA03-C75F-48F9-A707-E6BF92FD6A1D}" dt="2022-09-22T10:09:54.275" v="412" actId="14100"/>
          <ac:spMkLst>
            <pc:docMk/>
            <pc:sldMk cId="472882618" sldId="976"/>
            <ac:spMk id="3" creationId="{176DCA37-167F-466E-857A-41905B0F1C22}"/>
          </ac:spMkLst>
        </pc:spChg>
        <pc:spChg chg="add del mod">
          <ac:chgData name="Leroux Tine" userId="e22ea956-1dc0-4015-b6f5-3db5ae2a64e0" providerId="ADAL" clId="{C85EDA03-C75F-48F9-A707-E6BF92FD6A1D}" dt="2022-09-22T10:08:35.331" v="397" actId="478"/>
          <ac:spMkLst>
            <pc:docMk/>
            <pc:sldMk cId="472882618" sldId="976"/>
            <ac:spMk id="7" creationId="{97B2A8D4-48DF-40C9-ADD0-5AAC28920E4D}"/>
          </ac:spMkLst>
        </pc:spChg>
        <pc:spChg chg="add mod">
          <ac:chgData name="Leroux Tine" userId="e22ea956-1dc0-4015-b6f5-3db5ae2a64e0" providerId="ADAL" clId="{C85EDA03-C75F-48F9-A707-E6BF92FD6A1D}" dt="2022-09-22T10:09:19.643" v="410" actId="14100"/>
          <ac:spMkLst>
            <pc:docMk/>
            <pc:sldMk cId="472882618" sldId="976"/>
            <ac:spMk id="9" creationId="{685AE8FC-2B37-4D7E-A64E-087A520E73D1}"/>
          </ac:spMkLst>
        </pc:spChg>
        <pc:picChg chg="del">
          <ac:chgData name="Leroux Tine" userId="e22ea956-1dc0-4015-b6f5-3db5ae2a64e0" providerId="ADAL" clId="{C85EDA03-C75F-48F9-A707-E6BF92FD6A1D}" dt="2022-09-22T10:08:50.145" v="402" actId="478"/>
          <ac:picMkLst>
            <pc:docMk/>
            <pc:sldMk cId="472882618" sldId="976"/>
            <ac:picMk id="4" creationId="{2E7B87A9-0E62-4954-922E-9CC769C8CE15}"/>
          </ac:picMkLst>
        </pc:picChg>
        <pc:picChg chg="add mod">
          <ac:chgData name="Leroux Tine" userId="e22ea956-1dc0-4015-b6f5-3db5ae2a64e0" providerId="ADAL" clId="{C85EDA03-C75F-48F9-A707-E6BF92FD6A1D}" dt="2022-09-22T10:08:46.681" v="400" actId="14100"/>
          <ac:picMkLst>
            <pc:docMk/>
            <pc:sldMk cId="472882618" sldId="976"/>
            <ac:picMk id="5" creationId="{B4EC656E-EAFE-4244-BF31-4A7035EEFD53}"/>
          </ac:picMkLst>
        </pc:picChg>
        <pc:picChg chg="add mod">
          <ac:chgData name="Leroux Tine" userId="e22ea956-1dc0-4015-b6f5-3db5ae2a64e0" providerId="ADAL" clId="{C85EDA03-C75F-48F9-A707-E6BF92FD6A1D}" dt="2022-09-22T10:08:59.837" v="405"/>
          <ac:picMkLst>
            <pc:docMk/>
            <pc:sldMk cId="472882618" sldId="976"/>
            <ac:picMk id="8" creationId="{AF79A3D7-3063-4E67-889F-C8C796E38043}"/>
          </ac:picMkLst>
        </pc:picChg>
      </pc:sldChg>
      <pc:sldChg chg="addSp delSp modSp mod">
        <pc:chgData name="Leroux Tine" userId="e22ea956-1dc0-4015-b6f5-3db5ae2a64e0" providerId="ADAL" clId="{C85EDA03-C75F-48F9-A707-E6BF92FD6A1D}" dt="2022-09-22T10:11:54.881" v="432" actId="14100"/>
        <pc:sldMkLst>
          <pc:docMk/>
          <pc:sldMk cId="1166338790" sldId="977"/>
        </pc:sldMkLst>
        <pc:spChg chg="del">
          <ac:chgData name="Leroux Tine" userId="e22ea956-1dc0-4015-b6f5-3db5ae2a64e0" providerId="ADAL" clId="{C85EDA03-C75F-48F9-A707-E6BF92FD6A1D}" dt="2022-09-22T10:10:02.920" v="414" actId="478"/>
          <ac:spMkLst>
            <pc:docMk/>
            <pc:sldMk cId="1166338790" sldId="977"/>
            <ac:spMk id="2" creationId="{37048748-AD64-49FC-B1A1-66C4F9315DD6}"/>
          </ac:spMkLst>
        </pc:spChg>
        <pc:spChg chg="mod">
          <ac:chgData name="Leroux Tine" userId="e22ea956-1dc0-4015-b6f5-3db5ae2a64e0" providerId="ADAL" clId="{C85EDA03-C75F-48F9-A707-E6BF92FD6A1D}" dt="2022-09-22T10:11:54.881" v="432" actId="14100"/>
          <ac:spMkLst>
            <pc:docMk/>
            <pc:sldMk cId="1166338790" sldId="977"/>
            <ac:spMk id="3" creationId="{62181778-75E7-4106-8017-2778C0BFA624}"/>
          </ac:spMkLst>
        </pc:spChg>
        <pc:spChg chg="add del mod">
          <ac:chgData name="Leroux Tine" userId="e22ea956-1dc0-4015-b6f5-3db5ae2a64e0" providerId="ADAL" clId="{C85EDA03-C75F-48F9-A707-E6BF92FD6A1D}" dt="2022-09-22T10:10:05.889" v="415" actId="478"/>
          <ac:spMkLst>
            <pc:docMk/>
            <pc:sldMk cId="1166338790" sldId="977"/>
            <ac:spMk id="7" creationId="{13BC410E-E521-4A51-A195-41813BF75DD1}"/>
          </ac:spMkLst>
        </pc:spChg>
        <pc:spChg chg="add mod">
          <ac:chgData name="Leroux Tine" userId="e22ea956-1dc0-4015-b6f5-3db5ae2a64e0" providerId="ADAL" clId="{C85EDA03-C75F-48F9-A707-E6BF92FD6A1D}" dt="2022-09-22T10:11:29.889" v="429"/>
          <ac:spMkLst>
            <pc:docMk/>
            <pc:sldMk cId="1166338790" sldId="977"/>
            <ac:spMk id="10" creationId="{25F75530-6871-493E-A6A0-69C529898812}"/>
          </ac:spMkLst>
        </pc:spChg>
        <pc:picChg chg="del">
          <ac:chgData name="Leroux Tine" userId="e22ea956-1dc0-4015-b6f5-3db5ae2a64e0" providerId="ADAL" clId="{C85EDA03-C75F-48F9-A707-E6BF92FD6A1D}" dt="2022-09-22T10:11:20.492" v="427" actId="478"/>
          <ac:picMkLst>
            <pc:docMk/>
            <pc:sldMk cId="1166338790" sldId="977"/>
            <ac:picMk id="4" creationId="{9DEBED72-3CE1-4714-AD5E-292F16A82E36}"/>
          </ac:picMkLst>
        </pc:picChg>
        <pc:picChg chg="add mod">
          <ac:chgData name="Leroux Tine" userId="e22ea956-1dc0-4015-b6f5-3db5ae2a64e0" providerId="ADAL" clId="{C85EDA03-C75F-48F9-A707-E6BF92FD6A1D}" dt="2022-09-22T10:10:00.113" v="413"/>
          <ac:picMkLst>
            <pc:docMk/>
            <pc:sldMk cId="1166338790" sldId="977"/>
            <ac:picMk id="5" creationId="{0653352D-D1E3-4DAD-B589-39E7A782896C}"/>
          </ac:picMkLst>
        </pc:picChg>
        <pc:picChg chg="add del mod">
          <ac:chgData name="Leroux Tine" userId="e22ea956-1dc0-4015-b6f5-3db5ae2a64e0" providerId="ADAL" clId="{C85EDA03-C75F-48F9-A707-E6BF92FD6A1D}" dt="2022-09-22T10:11:18.923" v="426"/>
          <ac:picMkLst>
            <pc:docMk/>
            <pc:sldMk cId="1166338790" sldId="977"/>
            <ac:picMk id="8" creationId="{45112DD3-0435-44CA-94D8-3F016CDE1058}"/>
          </ac:picMkLst>
        </pc:picChg>
        <pc:picChg chg="add mod">
          <ac:chgData name="Leroux Tine" userId="e22ea956-1dc0-4015-b6f5-3db5ae2a64e0" providerId="ADAL" clId="{C85EDA03-C75F-48F9-A707-E6BF92FD6A1D}" dt="2022-09-22T10:11:25.016" v="428"/>
          <ac:picMkLst>
            <pc:docMk/>
            <pc:sldMk cId="1166338790" sldId="977"/>
            <ac:picMk id="9" creationId="{EA89F93E-CED3-49DD-81A6-EC0CE9BB4E3F}"/>
          </ac:picMkLst>
        </pc:picChg>
      </pc:sldChg>
      <pc:sldChg chg="modSp mod">
        <pc:chgData name="Leroux Tine" userId="e22ea956-1dc0-4015-b6f5-3db5ae2a64e0" providerId="ADAL" clId="{C85EDA03-C75F-48F9-A707-E6BF92FD6A1D}" dt="2022-09-22T10:12:57.609" v="443" actId="207"/>
        <pc:sldMkLst>
          <pc:docMk/>
          <pc:sldMk cId="2003080925" sldId="979"/>
        </pc:sldMkLst>
        <pc:spChg chg="mod">
          <ac:chgData name="Leroux Tine" userId="e22ea956-1dc0-4015-b6f5-3db5ae2a64e0" providerId="ADAL" clId="{C85EDA03-C75F-48F9-A707-E6BF92FD6A1D}" dt="2022-09-22T10:12:22.093" v="434" actId="207"/>
          <ac:spMkLst>
            <pc:docMk/>
            <pc:sldMk cId="2003080925" sldId="979"/>
            <ac:spMk id="2" creationId="{FD99FBD9-F7B8-4B16-ADDC-8C849A2AC065}"/>
          </ac:spMkLst>
        </pc:spChg>
        <pc:spChg chg="mod">
          <ac:chgData name="Leroux Tine" userId="e22ea956-1dc0-4015-b6f5-3db5ae2a64e0" providerId="ADAL" clId="{C85EDA03-C75F-48F9-A707-E6BF92FD6A1D}" dt="2022-09-22T10:12:57.609" v="443" actId="207"/>
          <ac:spMkLst>
            <pc:docMk/>
            <pc:sldMk cId="2003080925" sldId="979"/>
            <ac:spMk id="3" creationId="{D9BA6258-F2C9-4B9D-AB45-42F02880B2AA}"/>
          </ac:spMkLst>
        </pc:spChg>
      </pc:sldChg>
      <pc:sldChg chg="del">
        <pc:chgData name="Leroux Tine" userId="e22ea956-1dc0-4015-b6f5-3db5ae2a64e0" providerId="ADAL" clId="{C85EDA03-C75F-48F9-A707-E6BF92FD6A1D}" dt="2022-09-21T12:47:42.632" v="4" actId="47"/>
        <pc:sldMkLst>
          <pc:docMk/>
          <pc:sldMk cId="3339838422" sldId="980"/>
        </pc:sldMkLst>
      </pc:sldChg>
      <pc:sldChg chg="addSp delSp mod delCm">
        <pc:chgData name="Leroux Tine" userId="e22ea956-1dc0-4015-b6f5-3db5ae2a64e0" providerId="ADAL" clId="{C85EDA03-C75F-48F9-A707-E6BF92FD6A1D}" dt="2022-09-21T10:21:50.120" v="2" actId="1592"/>
        <pc:sldMkLst>
          <pc:docMk/>
          <pc:sldMk cId="438106674" sldId="981"/>
        </pc:sldMkLst>
        <pc:picChg chg="add">
          <ac:chgData name="Leroux Tine" userId="e22ea956-1dc0-4015-b6f5-3db5ae2a64e0" providerId="ADAL" clId="{C85EDA03-C75F-48F9-A707-E6BF92FD6A1D}" dt="2022-09-21T10:21:39.791" v="1" actId="22"/>
          <ac:picMkLst>
            <pc:docMk/>
            <pc:sldMk cId="438106674" sldId="981"/>
            <ac:picMk id="3" creationId="{B924CEE7-0295-4069-929B-934DFA7A0A5E}"/>
          </ac:picMkLst>
        </pc:picChg>
        <pc:picChg chg="del">
          <ac:chgData name="Leroux Tine" userId="e22ea956-1dc0-4015-b6f5-3db5ae2a64e0" providerId="ADAL" clId="{C85EDA03-C75F-48F9-A707-E6BF92FD6A1D}" dt="2022-09-21T10:21:38.847" v="0" actId="478"/>
          <ac:picMkLst>
            <pc:docMk/>
            <pc:sldMk cId="438106674" sldId="981"/>
            <ac:picMk id="9" creationId="{C5D0BB7A-7E73-4E69-8836-B34DAD5E58FB}"/>
          </ac:picMkLst>
        </pc:picChg>
      </pc:sldChg>
      <pc:sldChg chg="mod modShow delCm">
        <pc:chgData name="Leroux Tine" userId="e22ea956-1dc0-4015-b6f5-3db5ae2a64e0" providerId="ADAL" clId="{C85EDA03-C75F-48F9-A707-E6BF92FD6A1D}" dt="2022-09-22T08:35:18.980" v="6" actId="729"/>
        <pc:sldMkLst>
          <pc:docMk/>
          <pc:sldMk cId="1447276253" sldId="982"/>
        </pc:sldMkLst>
      </pc:sldChg>
      <pc:sldChg chg="mod modShow">
        <pc:chgData name="Leroux Tine" userId="e22ea956-1dc0-4015-b6f5-3db5ae2a64e0" providerId="ADAL" clId="{C85EDA03-C75F-48F9-A707-E6BF92FD6A1D}" dt="2022-09-21T12:48:48.625" v="5" actId="729"/>
        <pc:sldMkLst>
          <pc:docMk/>
          <pc:sldMk cId="798959623" sldId="983"/>
        </pc:sldMkLst>
      </pc:sldChg>
      <pc:sldChg chg="addSp delSp modSp mod">
        <pc:chgData name="Leroux Tine" userId="e22ea956-1dc0-4015-b6f5-3db5ae2a64e0" providerId="ADAL" clId="{C85EDA03-C75F-48F9-A707-E6BF92FD6A1D}" dt="2022-09-22T09:49:41.065" v="236" actId="20577"/>
        <pc:sldMkLst>
          <pc:docMk/>
          <pc:sldMk cId="3130836700" sldId="984"/>
        </pc:sldMkLst>
        <pc:spChg chg="del">
          <ac:chgData name="Leroux Tine" userId="e22ea956-1dc0-4015-b6f5-3db5ae2a64e0" providerId="ADAL" clId="{C85EDA03-C75F-48F9-A707-E6BF92FD6A1D}" dt="2022-09-22T08:38:58.747" v="27" actId="478"/>
          <ac:spMkLst>
            <pc:docMk/>
            <pc:sldMk cId="3130836700" sldId="984"/>
            <ac:spMk id="2" creationId="{0C3C2EBB-77B9-4C0F-953D-0EA37F164D30}"/>
          </ac:spMkLst>
        </pc:spChg>
        <pc:spChg chg="mod ord">
          <ac:chgData name="Leroux Tine" userId="e22ea956-1dc0-4015-b6f5-3db5ae2a64e0" providerId="ADAL" clId="{C85EDA03-C75F-48F9-A707-E6BF92FD6A1D}" dt="2022-09-22T09:08:46.749" v="125" actId="207"/>
          <ac:spMkLst>
            <pc:docMk/>
            <pc:sldMk cId="3130836700" sldId="984"/>
            <ac:spMk id="8" creationId="{F5476596-E43E-4757-8094-1BFDE2A3C368}"/>
          </ac:spMkLst>
        </pc:spChg>
        <pc:spChg chg="mod">
          <ac:chgData name="Leroux Tine" userId="e22ea956-1dc0-4015-b6f5-3db5ae2a64e0" providerId="ADAL" clId="{C85EDA03-C75F-48F9-A707-E6BF92FD6A1D}" dt="2022-09-22T09:49:41.065" v="236" actId="20577"/>
          <ac:spMkLst>
            <pc:docMk/>
            <pc:sldMk cId="3130836700" sldId="984"/>
            <ac:spMk id="9" creationId="{93862D84-F61C-4DAF-827A-686DCF0C6168}"/>
          </ac:spMkLst>
        </pc:spChg>
        <pc:spChg chg="add del mod">
          <ac:chgData name="Leroux Tine" userId="e22ea956-1dc0-4015-b6f5-3db5ae2a64e0" providerId="ADAL" clId="{C85EDA03-C75F-48F9-A707-E6BF92FD6A1D}" dt="2022-09-22T08:41:35.011" v="39" actId="478"/>
          <ac:spMkLst>
            <pc:docMk/>
            <pc:sldMk cId="3130836700" sldId="984"/>
            <ac:spMk id="12" creationId="{EFC5483C-FFBC-41B5-9805-337CC2BFF154}"/>
          </ac:spMkLst>
        </pc:spChg>
        <pc:graphicFrameChg chg="del modGraphic">
          <ac:chgData name="Leroux Tine" userId="e22ea956-1dc0-4015-b6f5-3db5ae2a64e0" providerId="ADAL" clId="{C85EDA03-C75F-48F9-A707-E6BF92FD6A1D}" dt="2022-09-22T08:36:22.812" v="10" actId="478"/>
          <ac:graphicFrameMkLst>
            <pc:docMk/>
            <pc:sldMk cId="3130836700" sldId="984"/>
            <ac:graphicFrameMk id="6" creationId="{A52355AA-6F08-4EFB-90D3-0E1E2F751387}"/>
          </ac:graphicFrameMkLst>
        </pc:graphicFrameChg>
        <pc:picChg chg="add mod">
          <ac:chgData name="Leroux Tine" userId="e22ea956-1dc0-4015-b6f5-3db5ae2a64e0" providerId="ADAL" clId="{C85EDA03-C75F-48F9-A707-E6BF92FD6A1D}" dt="2022-09-22T08:58:41.424" v="95" actId="1076"/>
          <ac:picMkLst>
            <pc:docMk/>
            <pc:sldMk cId="3130836700" sldId="984"/>
            <ac:picMk id="4" creationId="{89415F07-FB4E-4060-8BE0-71002A659A0F}"/>
          </ac:picMkLst>
        </pc:picChg>
        <pc:picChg chg="add del mod">
          <ac:chgData name="Leroux Tine" userId="e22ea956-1dc0-4015-b6f5-3db5ae2a64e0" providerId="ADAL" clId="{C85EDA03-C75F-48F9-A707-E6BF92FD6A1D}" dt="2022-09-22T08:40:41.084" v="33" actId="478"/>
          <ac:picMkLst>
            <pc:docMk/>
            <pc:sldMk cId="3130836700" sldId="984"/>
            <ac:picMk id="7" creationId="{70589540-8191-440B-A60A-A33D371D9DC4}"/>
          </ac:picMkLst>
        </pc:picChg>
        <pc:picChg chg="del mod">
          <ac:chgData name="Leroux Tine" userId="e22ea956-1dc0-4015-b6f5-3db5ae2a64e0" providerId="ADAL" clId="{C85EDA03-C75F-48F9-A707-E6BF92FD6A1D}" dt="2022-09-22T08:42:04.374" v="44" actId="478"/>
          <ac:picMkLst>
            <pc:docMk/>
            <pc:sldMk cId="3130836700" sldId="984"/>
            <ac:picMk id="10" creationId="{F6B7D292-21AA-4E8B-9C43-E6BBD0DB6926}"/>
          </ac:picMkLst>
        </pc:picChg>
        <pc:picChg chg="add del">
          <ac:chgData name="Leroux Tine" userId="e22ea956-1dc0-4015-b6f5-3db5ae2a64e0" providerId="ADAL" clId="{C85EDA03-C75F-48F9-A707-E6BF92FD6A1D}" dt="2022-09-22T08:40:44.066" v="35" actId="478"/>
          <ac:picMkLst>
            <pc:docMk/>
            <pc:sldMk cId="3130836700" sldId="984"/>
            <ac:picMk id="14" creationId="{FD2AC5E5-64A3-4443-BEB8-ACD21EBFC1C7}"/>
          </ac:picMkLst>
        </pc:picChg>
        <pc:picChg chg="add del mod">
          <ac:chgData name="Leroux Tine" userId="e22ea956-1dc0-4015-b6f5-3db5ae2a64e0" providerId="ADAL" clId="{C85EDA03-C75F-48F9-A707-E6BF92FD6A1D}" dt="2022-09-22T08:42:29.746" v="46" actId="478"/>
          <ac:picMkLst>
            <pc:docMk/>
            <pc:sldMk cId="3130836700" sldId="984"/>
            <ac:picMk id="16" creationId="{E0F76E0E-1F20-4357-B7C0-54C1F56DC52C}"/>
          </ac:picMkLst>
        </pc:picChg>
        <pc:picChg chg="add del mod">
          <ac:chgData name="Leroux Tine" userId="e22ea956-1dc0-4015-b6f5-3db5ae2a64e0" providerId="ADAL" clId="{C85EDA03-C75F-48F9-A707-E6BF92FD6A1D}" dt="2022-09-22T08:44:35.883" v="58" actId="478"/>
          <ac:picMkLst>
            <pc:docMk/>
            <pc:sldMk cId="3130836700" sldId="984"/>
            <ac:picMk id="18" creationId="{B973630D-56E1-46A2-AEEF-C079E22953A6}"/>
          </ac:picMkLst>
        </pc:picChg>
        <pc:picChg chg="add del">
          <ac:chgData name="Leroux Tine" userId="e22ea956-1dc0-4015-b6f5-3db5ae2a64e0" providerId="ADAL" clId="{C85EDA03-C75F-48F9-A707-E6BF92FD6A1D}" dt="2022-09-22T08:45:51.261" v="60" actId="478"/>
          <ac:picMkLst>
            <pc:docMk/>
            <pc:sldMk cId="3130836700" sldId="984"/>
            <ac:picMk id="20" creationId="{6B11A9AD-A940-4116-9AA7-937029E930B1}"/>
          </ac:picMkLst>
        </pc:picChg>
        <pc:picChg chg="add del mod">
          <ac:chgData name="Leroux Tine" userId="e22ea956-1dc0-4015-b6f5-3db5ae2a64e0" providerId="ADAL" clId="{C85EDA03-C75F-48F9-A707-E6BF92FD6A1D}" dt="2022-09-22T08:47:48.246" v="65" actId="478"/>
          <ac:picMkLst>
            <pc:docMk/>
            <pc:sldMk cId="3130836700" sldId="984"/>
            <ac:picMk id="22" creationId="{9ED66C3B-BE9B-4261-B683-A53A0866ACD8}"/>
          </ac:picMkLst>
        </pc:picChg>
        <pc:picChg chg="add mod">
          <ac:chgData name="Leroux Tine" userId="e22ea956-1dc0-4015-b6f5-3db5ae2a64e0" providerId="ADAL" clId="{C85EDA03-C75F-48F9-A707-E6BF92FD6A1D}" dt="2022-09-22T08:58:50.257" v="97" actId="1076"/>
          <ac:picMkLst>
            <pc:docMk/>
            <pc:sldMk cId="3130836700" sldId="984"/>
            <ac:picMk id="24" creationId="{44C761DD-60BE-4775-BB01-E59B70626B7C}"/>
          </ac:picMkLst>
        </pc:picChg>
        <pc:picChg chg="add mod">
          <ac:chgData name="Leroux Tine" userId="e22ea956-1dc0-4015-b6f5-3db5ae2a64e0" providerId="ADAL" clId="{C85EDA03-C75F-48F9-A707-E6BF92FD6A1D}" dt="2022-09-22T09:01:02.190" v="105" actId="1076"/>
          <ac:picMkLst>
            <pc:docMk/>
            <pc:sldMk cId="3130836700" sldId="984"/>
            <ac:picMk id="26" creationId="{28A3BE36-E041-4B6C-A1F3-2F07449F180C}"/>
          </ac:picMkLst>
        </pc:picChg>
        <pc:picChg chg="add mod">
          <ac:chgData name="Leroux Tine" userId="e22ea956-1dc0-4015-b6f5-3db5ae2a64e0" providerId="ADAL" clId="{C85EDA03-C75F-48F9-A707-E6BF92FD6A1D}" dt="2022-09-22T09:01:41.592" v="107" actId="1076"/>
          <ac:picMkLst>
            <pc:docMk/>
            <pc:sldMk cId="3130836700" sldId="984"/>
            <ac:picMk id="28" creationId="{E7E4B5AC-A932-4DB4-A3F3-89AE1C390321}"/>
          </ac:picMkLst>
        </pc:picChg>
        <pc:cxnChg chg="add">
          <ac:chgData name="Leroux Tine" userId="e22ea956-1dc0-4015-b6f5-3db5ae2a64e0" providerId="ADAL" clId="{C85EDA03-C75F-48F9-A707-E6BF92FD6A1D}" dt="2022-09-22T09:02:44.225" v="111" actId="11529"/>
          <ac:cxnSpMkLst>
            <pc:docMk/>
            <pc:sldMk cId="3130836700" sldId="984"/>
            <ac:cxnSpMk id="30" creationId="{BBC4DDF8-8DA5-4E7E-BDF5-6C984B40FC7D}"/>
          </ac:cxnSpMkLst>
        </pc:cxnChg>
      </pc:sldChg>
      <pc:sldChg chg="addSp delSp modSp mod">
        <pc:chgData name="Leroux Tine" userId="e22ea956-1dc0-4015-b6f5-3db5ae2a64e0" providerId="ADAL" clId="{C85EDA03-C75F-48F9-A707-E6BF92FD6A1D}" dt="2022-09-22T09:23:55.821" v="157" actId="14100"/>
        <pc:sldMkLst>
          <pc:docMk/>
          <pc:sldMk cId="60712977" sldId="985"/>
        </pc:sldMkLst>
        <pc:spChg chg="del">
          <ac:chgData name="Leroux Tine" userId="e22ea956-1dc0-4015-b6f5-3db5ae2a64e0" providerId="ADAL" clId="{C85EDA03-C75F-48F9-A707-E6BF92FD6A1D}" dt="2022-09-22T09:22:31.929" v="139" actId="478"/>
          <ac:spMkLst>
            <pc:docMk/>
            <pc:sldMk cId="60712977" sldId="985"/>
            <ac:spMk id="2" creationId="{A2BFE9FC-D01A-41B7-AFBA-56D41E65E1B0}"/>
          </ac:spMkLst>
        </pc:spChg>
        <pc:spChg chg="mod">
          <ac:chgData name="Leroux Tine" userId="e22ea956-1dc0-4015-b6f5-3db5ae2a64e0" providerId="ADAL" clId="{C85EDA03-C75F-48F9-A707-E6BF92FD6A1D}" dt="2022-09-22T09:23:55.821" v="157" actId="14100"/>
          <ac:spMkLst>
            <pc:docMk/>
            <pc:sldMk cId="60712977" sldId="985"/>
            <ac:spMk id="3" creationId="{280BCDBF-F273-4F3D-B5AF-FE41C30E2B0E}"/>
          </ac:spMkLst>
        </pc:spChg>
        <pc:spChg chg="mod">
          <ac:chgData name="Leroux Tine" userId="e22ea956-1dc0-4015-b6f5-3db5ae2a64e0" providerId="ADAL" clId="{C85EDA03-C75F-48F9-A707-E6BF92FD6A1D}" dt="2022-09-22T09:23:47.186" v="155" actId="1076"/>
          <ac:spMkLst>
            <pc:docMk/>
            <pc:sldMk cId="60712977" sldId="985"/>
            <ac:spMk id="8" creationId="{25D03788-D5E2-4557-9FF2-6019F4AF597C}"/>
          </ac:spMkLst>
        </pc:spChg>
        <pc:spChg chg="mod">
          <ac:chgData name="Leroux Tine" userId="e22ea956-1dc0-4015-b6f5-3db5ae2a64e0" providerId="ADAL" clId="{C85EDA03-C75F-48F9-A707-E6BF92FD6A1D}" dt="2022-09-22T09:23:50.874" v="156" actId="1076"/>
          <ac:spMkLst>
            <pc:docMk/>
            <pc:sldMk cId="60712977" sldId="985"/>
            <ac:spMk id="10" creationId="{A444D6EC-9D6C-41B0-BA63-9193C2C60537}"/>
          </ac:spMkLst>
        </pc:spChg>
        <pc:spChg chg="add mod">
          <ac:chgData name="Leroux Tine" userId="e22ea956-1dc0-4015-b6f5-3db5ae2a64e0" providerId="ADAL" clId="{C85EDA03-C75F-48F9-A707-E6BF92FD6A1D}" dt="2022-09-22T09:22:25.302" v="138"/>
          <ac:spMkLst>
            <pc:docMk/>
            <pc:sldMk cId="60712977" sldId="985"/>
            <ac:spMk id="12" creationId="{2C78EEEC-D6CF-4091-87BD-461E28052192}"/>
          </ac:spMkLst>
        </pc:spChg>
        <pc:spChg chg="add del mod">
          <ac:chgData name="Leroux Tine" userId="e22ea956-1dc0-4015-b6f5-3db5ae2a64e0" providerId="ADAL" clId="{C85EDA03-C75F-48F9-A707-E6BF92FD6A1D}" dt="2022-09-22T09:22:38.962" v="140" actId="478"/>
          <ac:spMkLst>
            <pc:docMk/>
            <pc:sldMk cId="60712977" sldId="985"/>
            <ac:spMk id="13" creationId="{8D69EADA-E4B7-4A6C-935E-9C23210A505D}"/>
          </ac:spMkLst>
        </pc:spChg>
        <pc:picChg chg="del">
          <ac:chgData name="Leroux Tine" userId="e22ea956-1dc0-4015-b6f5-3db5ae2a64e0" providerId="ADAL" clId="{C85EDA03-C75F-48F9-A707-E6BF92FD6A1D}" dt="2022-09-22T09:22:16.630" v="136" actId="478"/>
          <ac:picMkLst>
            <pc:docMk/>
            <pc:sldMk cId="60712977" sldId="985"/>
            <ac:picMk id="4" creationId="{AEA8A120-47AE-4C3F-91D0-6BC625CB41C7}"/>
          </ac:picMkLst>
        </pc:picChg>
        <pc:picChg chg="mod">
          <ac:chgData name="Leroux Tine" userId="e22ea956-1dc0-4015-b6f5-3db5ae2a64e0" providerId="ADAL" clId="{C85EDA03-C75F-48F9-A707-E6BF92FD6A1D}" dt="2022-09-22T09:23:37.859" v="152" actId="14100"/>
          <ac:picMkLst>
            <pc:docMk/>
            <pc:sldMk cId="60712977" sldId="985"/>
            <ac:picMk id="5" creationId="{722A8E62-280B-437E-B845-8AA7CB819F1B}"/>
          </ac:picMkLst>
        </pc:picChg>
        <pc:picChg chg="mod">
          <ac:chgData name="Leroux Tine" userId="e22ea956-1dc0-4015-b6f5-3db5ae2a64e0" providerId="ADAL" clId="{C85EDA03-C75F-48F9-A707-E6BF92FD6A1D}" dt="2022-09-22T09:23:43.171" v="154" actId="1076"/>
          <ac:picMkLst>
            <pc:docMk/>
            <pc:sldMk cId="60712977" sldId="985"/>
            <ac:picMk id="7" creationId="{810DEEFE-769B-4238-9FF7-C8614F39C941}"/>
          </ac:picMkLst>
        </pc:picChg>
        <pc:picChg chg="add mod">
          <ac:chgData name="Leroux Tine" userId="e22ea956-1dc0-4015-b6f5-3db5ae2a64e0" providerId="ADAL" clId="{C85EDA03-C75F-48F9-A707-E6BF92FD6A1D}" dt="2022-09-22T09:22:17.023" v="137"/>
          <ac:picMkLst>
            <pc:docMk/>
            <pc:sldMk cId="60712977" sldId="985"/>
            <ac:picMk id="11" creationId="{EC41B055-5769-43B9-953B-C5ACC464185B}"/>
          </ac:picMkLst>
        </pc:picChg>
        <pc:picChg chg="add mod">
          <ac:chgData name="Leroux Tine" userId="e22ea956-1dc0-4015-b6f5-3db5ae2a64e0" providerId="ADAL" clId="{C85EDA03-C75F-48F9-A707-E6BF92FD6A1D}" dt="2022-09-22T09:23:29.665" v="151" actId="14100"/>
          <ac:picMkLst>
            <pc:docMk/>
            <pc:sldMk cId="60712977" sldId="985"/>
            <ac:picMk id="14" creationId="{9DB681D2-551B-42FA-839A-FB92C4D36399}"/>
          </ac:picMkLst>
        </pc:picChg>
      </pc:sldChg>
      <pc:sldChg chg="addSp delSp modSp mod">
        <pc:chgData name="Leroux Tine" userId="e22ea956-1dc0-4015-b6f5-3db5ae2a64e0" providerId="ADAL" clId="{C85EDA03-C75F-48F9-A707-E6BF92FD6A1D}" dt="2022-09-22T10:08:55.201" v="404" actId="478"/>
        <pc:sldMkLst>
          <pc:docMk/>
          <pc:sldMk cId="2922565035" sldId="986"/>
        </pc:sldMkLst>
        <pc:spChg chg="del mod">
          <ac:chgData name="Leroux Tine" userId="e22ea956-1dc0-4015-b6f5-3db5ae2a64e0" providerId="ADAL" clId="{C85EDA03-C75F-48F9-A707-E6BF92FD6A1D}" dt="2022-09-22T09:45:28.131" v="207" actId="478"/>
          <ac:spMkLst>
            <pc:docMk/>
            <pc:sldMk cId="2922565035" sldId="986"/>
            <ac:spMk id="2" creationId="{EA840788-E71A-495E-A326-7F01580C7A92}"/>
          </ac:spMkLst>
        </pc:spChg>
        <pc:spChg chg="mod">
          <ac:chgData name="Leroux Tine" userId="e22ea956-1dc0-4015-b6f5-3db5ae2a64e0" providerId="ADAL" clId="{C85EDA03-C75F-48F9-A707-E6BF92FD6A1D}" dt="2022-09-22T09:58:14.836" v="328" actId="20577"/>
          <ac:spMkLst>
            <pc:docMk/>
            <pc:sldMk cId="2922565035" sldId="986"/>
            <ac:spMk id="3" creationId="{42B6862A-D49A-414A-94A1-7A074E3F6DD8}"/>
          </ac:spMkLst>
        </pc:spChg>
        <pc:spChg chg="add del mod">
          <ac:chgData name="Leroux Tine" userId="e22ea956-1dc0-4015-b6f5-3db5ae2a64e0" providerId="ADAL" clId="{C85EDA03-C75F-48F9-A707-E6BF92FD6A1D}" dt="2022-09-22T09:45:30.151" v="208" actId="478"/>
          <ac:spMkLst>
            <pc:docMk/>
            <pc:sldMk cId="2922565035" sldId="986"/>
            <ac:spMk id="28" creationId="{B6D6B00C-CB37-42F1-A897-C376DB4BB966}"/>
          </ac:spMkLst>
        </pc:spChg>
        <pc:graphicFrameChg chg="del mod modGraphic">
          <ac:chgData name="Leroux Tine" userId="e22ea956-1dc0-4015-b6f5-3db5ae2a64e0" providerId="ADAL" clId="{C85EDA03-C75F-48F9-A707-E6BF92FD6A1D}" dt="2022-09-22T09:43:37.307" v="202" actId="478"/>
          <ac:graphicFrameMkLst>
            <pc:docMk/>
            <pc:sldMk cId="2922565035" sldId="986"/>
            <ac:graphicFrameMk id="4" creationId="{4D8B879E-8D14-4E5E-A5D6-2670ACA3A4FB}"/>
          </ac:graphicFrameMkLst>
        </pc:graphicFrameChg>
        <pc:picChg chg="add del mod">
          <ac:chgData name="Leroux Tine" userId="e22ea956-1dc0-4015-b6f5-3db5ae2a64e0" providerId="ADAL" clId="{C85EDA03-C75F-48F9-A707-E6BF92FD6A1D}" dt="2022-09-22T10:08:55.201" v="404" actId="478"/>
          <ac:picMkLst>
            <pc:docMk/>
            <pc:sldMk cId="2922565035" sldId="986"/>
            <ac:picMk id="6" creationId="{7B8C9E12-86BD-41DF-986A-D3AD9FFCDA78}"/>
          </ac:picMkLst>
        </pc:picChg>
        <pc:picChg chg="del">
          <ac:chgData name="Leroux Tine" userId="e22ea956-1dc0-4015-b6f5-3db5ae2a64e0" providerId="ADAL" clId="{C85EDA03-C75F-48F9-A707-E6BF92FD6A1D}" dt="2022-09-22T09:25:00.516" v="158" actId="478"/>
          <ac:picMkLst>
            <pc:docMk/>
            <pc:sldMk cId="2922565035" sldId="986"/>
            <ac:picMk id="17" creationId="{E86B6CE6-8C21-4542-A4CD-CAB746DBA45C}"/>
          </ac:picMkLst>
        </pc:picChg>
        <pc:picChg chg="add mod">
          <ac:chgData name="Leroux Tine" userId="e22ea956-1dc0-4015-b6f5-3db5ae2a64e0" providerId="ADAL" clId="{C85EDA03-C75F-48F9-A707-E6BF92FD6A1D}" dt="2022-09-22T09:47:55.465" v="215" actId="1076"/>
          <ac:picMkLst>
            <pc:docMk/>
            <pc:sldMk cId="2922565035" sldId="986"/>
            <ac:picMk id="26" creationId="{CADAA47F-2940-4F6D-875E-58950A868798}"/>
          </ac:picMkLst>
        </pc:picChg>
        <pc:picChg chg="add mod">
          <ac:chgData name="Leroux Tine" userId="e22ea956-1dc0-4015-b6f5-3db5ae2a64e0" providerId="ADAL" clId="{C85EDA03-C75F-48F9-A707-E6BF92FD6A1D}" dt="2022-09-22T10:04:58.557" v="352" actId="1076"/>
          <ac:picMkLst>
            <pc:docMk/>
            <pc:sldMk cId="2922565035" sldId="986"/>
            <ac:picMk id="30" creationId="{BB9E374B-6043-4590-BA4D-43F5D4C1E352}"/>
          </ac:picMkLst>
        </pc:picChg>
        <pc:picChg chg="add mod">
          <ac:chgData name="Leroux Tine" userId="e22ea956-1dc0-4015-b6f5-3db5ae2a64e0" providerId="ADAL" clId="{C85EDA03-C75F-48F9-A707-E6BF92FD6A1D}" dt="2022-09-22T09:50:28.681" v="241" actId="14100"/>
          <ac:picMkLst>
            <pc:docMk/>
            <pc:sldMk cId="2922565035" sldId="986"/>
            <ac:picMk id="32" creationId="{F4DBCC13-DC72-454B-B5DA-B75BCF58BFAF}"/>
          </ac:picMkLst>
        </pc:picChg>
        <pc:cxnChg chg="add mod">
          <ac:chgData name="Leroux Tine" userId="e22ea956-1dc0-4015-b6f5-3db5ae2a64e0" providerId="ADAL" clId="{C85EDA03-C75F-48F9-A707-E6BF92FD6A1D}" dt="2022-09-22T09:41:36.512" v="183" actId="208"/>
          <ac:cxnSpMkLst>
            <pc:docMk/>
            <pc:sldMk cId="2922565035" sldId="986"/>
            <ac:cxnSpMk id="7" creationId="{9F98ABA5-9D74-4DCE-B3F3-ECAC8D7165F1}"/>
          </ac:cxnSpMkLst>
        </pc:cxnChg>
        <pc:cxnChg chg="add mod">
          <ac:chgData name="Leroux Tine" userId="e22ea956-1dc0-4015-b6f5-3db5ae2a64e0" providerId="ADAL" clId="{C85EDA03-C75F-48F9-A707-E6BF92FD6A1D}" dt="2022-09-22T09:41:03.992" v="181" actId="208"/>
          <ac:cxnSpMkLst>
            <pc:docMk/>
            <pc:sldMk cId="2922565035" sldId="986"/>
            <ac:cxnSpMk id="9" creationId="{00BFB695-0158-4785-93F7-9917A0900F71}"/>
          </ac:cxnSpMkLst>
        </pc:cxnChg>
        <pc:cxnChg chg="add mod">
          <ac:chgData name="Leroux Tine" userId="e22ea956-1dc0-4015-b6f5-3db5ae2a64e0" providerId="ADAL" clId="{C85EDA03-C75F-48F9-A707-E6BF92FD6A1D}" dt="2022-09-22T09:43:00.199" v="198" actId="14100"/>
          <ac:cxnSpMkLst>
            <pc:docMk/>
            <pc:sldMk cId="2922565035" sldId="986"/>
            <ac:cxnSpMk id="11" creationId="{A24D109C-3C4B-4F44-819E-2854E18B00C4}"/>
          </ac:cxnSpMkLst>
        </pc:cxnChg>
        <pc:cxnChg chg="add mod">
          <ac:chgData name="Leroux Tine" userId="e22ea956-1dc0-4015-b6f5-3db5ae2a64e0" providerId="ADAL" clId="{C85EDA03-C75F-48F9-A707-E6BF92FD6A1D}" dt="2022-09-22T09:42:15.178" v="191" actId="1582"/>
          <ac:cxnSpMkLst>
            <pc:docMk/>
            <pc:sldMk cId="2922565035" sldId="986"/>
            <ac:cxnSpMk id="14" creationId="{34FC368A-9249-45C3-853D-6EB29C85D3E3}"/>
          </ac:cxnSpMkLst>
        </pc:cxnChg>
        <pc:cxnChg chg="add mod">
          <ac:chgData name="Leroux Tine" userId="e22ea956-1dc0-4015-b6f5-3db5ae2a64e0" providerId="ADAL" clId="{C85EDA03-C75F-48F9-A707-E6BF92FD6A1D}" dt="2022-09-22T09:42:56.865" v="197" actId="14100"/>
          <ac:cxnSpMkLst>
            <pc:docMk/>
            <pc:sldMk cId="2922565035" sldId="986"/>
            <ac:cxnSpMk id="18" creationId="{E460E1C5-15CD-402A-9D6F-2746045D0A04}"/>
          </ac:cxnSpMkLst>
        </pc:cxnChg>
        <pc:cxnChg chg="add del">
          <ac:chgData name="Leroux Tine" userId="e22ea956-1dc0-4015-b6f5-3db5ae2a64e0" providerId="ADAL" clId="{C85EDA03-C75F-48F9-A707-E6BF92FD6A1D}" dt="2022-09-22T09:42:51.738" v="196" actId="478"/>
          <ac:cxnSpMkLst>
            <pc:docMk/>
            <pc:sldMk cId="2922565035" sldId="986"/>
            <ac:cxnSpMk id="20" creationId="{61E6251C-E013-482F-8AA5-3FE3F5FDC888}"/>
          </ac:cxnSpMkLst>
        </pc:cxnChg>
        <pc:cxnChg chg="add mod">
          <ac:chgData name="Leroux Tine" userId="e22ea956-1dc0-4015-b6f5-3db5ae2a64e0" providerId="ADAL" clId="{C85EDA03-C75F-48F9-A707-E6BF92FD6A1D}" dt="2022-09-22T09:43:19.421" v="201" actId="1582"/>
          <ac:cxnSpMkLst>
            <pc:docMk/>
            <pc:sldMk cId="2922565035" sldId="986"/>
            <ac:cxnSpMk id="24" creationId="{BCAE7D11-8AF5-4472-A265-B920F18281E7}"/>
          </ac:cxnSpMkLst>
        </pc:cxnChg>
        <pc:cxnChg chg="add del">
          <ac:chgData name="Leroux Tine" userId="e22ea956-1dc0-4015-b6f5-3db5ae2a64e0" providerId="ADAL" clId="{C85EDA03-C75F-48F9-A707-E6BF92FD6A1D}" dt="2022-09-22T09:50:39.420" v="243" actId="11529"/>
          <ac:cxnSpMkLst>
            <pc:docMk/>
            <pc:sldMk cId="2922565035" sldId="986"/>
            <ac:cxnSpMk id="34" creationId="{1C525114-523A-4C94-B97D-EAA2F06B2CDE}"/>
          </ac:cxnSpMkLst>
        </pc:cxnChg>
        <pc:cxnChg chg="add mod">
          <ac:chgData name="Leroux Tine" userId="e22ea956-1dc0-4015-b6f5-3db5ae2a64e0" providerId="ADAL" clId="{C85EDA03-C75F-48F9-A707-E6BF92FD6A1D}" dt="2022-09-22T09:51:57.616" v="245" actId="14100"/>
          <ac:cxnSpMkLst>
            <pc:docMk/>
            <pc:sldMk cId="2922565035" sldId="986"/>
            <ac:cxnSpMk id="36" creationId="{0E9290F8-3EAB-4C0E-AAF7-9ED3E34E7667}"/>
          </ac:cxnSpMkLst>
        </pc:cxnChg>
      </pc:sldChg>
      <pc:sldChg chg="addSp delSp modSp new mod">
        <pc:chgData name="Leroux Tine" userId="e22ea956-1dc0-4015-b6f5-3db5ae2a64e0" providerId="ADAL" clId="{C85EDA03-C75F-48F9-A707-E6BF92FD6A1D}" dt="2022-09-22T11:36:03.347" v="1036" actId="14100"/>
        <pc:sldMkLst>
          <pc:docMk/>
          <pc:sldMk cId="658776701" sldId="987"/>
        </pc:sldMkLst>
        <pc:spChg chg="del">
          <ac:chgData name="Leroux Tine" userId="e22ea956-1dc0-4015-b6f5-3db5ae2a64e0" providerId="ADAL" clId="{C85EDA03-C75F-48F9-A707-E6BF92FD6A1D}" dt="2022-09-22T09:39:06.386" v="167" actId="478"/>
          <ac:spMkLst>
            <pc:docMk/>
            <pc:sldMk cId="658776701" sldId="987"/>
            <ac:spMk id="2" creationId="{D10F91B7-41BB-4068-8BB2-A233A76A6A7D}"/>
          </ac:spMkLst>
        </pc:spChg>
        <pc:spChg chg="mod">
          <ac:chgData name="Leroux Tine" userId="e22ea956-1dc0-4015-b6f5-3db5ae2a64e0" providerId="ADAL" clId="{C85EDA03-C75F-48F9-A707-E6BF92FD6A1D}" dt="2022-09-22T11:36:03.347" v="1036" actId="14100"/>
          <ac:spMkLst>
            <pc:docMk/>
            <pc:sldMk cId="658776701" sldId="987"/>
            <ac:spMk id="3" creationId="{DF1A264B-6F85-4707-A64D-94F4DF440EA6}"/>
          </ac:spMkLst>
        </pc:spChg>
        <pc:spChg chg="add mod">
          <ac:chgData name="Leroux Tine" userId="e22ea956-1dc0-4015-b6f5-3db5ae2a64e0" providerId="ADAL" clId="{C85EDA03-C75F-48F9-A707-E6BF92FD6A1D}" dt="2022-09-22T09:39:28.800" v="170"/>
          <ac:spMkLst>
            <pc:docMk/>
            <pc:sldMk cId="658776701" sldId="987"/>
            <ac:spMk id="6" creationId="{3AECE11D-A5D7-4403-87C3-774FAB3637DD}"/>
          </ac:spMkLst>
        </pc:spChg>
        <pc:picChg chg="add mod">
          <ac:chgData name="Leroux Tine" userId="e22ea956-1dc0-4015-b6f5-3db5ae2a64e0" providerId="ADAL" clId="{C85EDA03-C75F-48F9-A707-E6BF92FD6A1D}" dt="2022-09-22T09:39:03.395" v="166"/>
          <ac:picMkLst>
            <pc:docMk/>
            <pc:sldMk cId="658776701" sldId="987"/>
            <ac:picMk id="4" creationId="{43118E40-F6D3-452C-A240-EBBFDF5F68DF}"/>
          </ac:picMkLst>
        </pc:picChg>
        <pc:picChg chg="add mod">
          <ac:chgData name="Leroux Tine" userId="e22ea956-1dc0-4015-b6f5-3db5ae2a64e0" providerId="ADAL" clId="{C85EDA03-C75F-48F9-A707-E6BF92FD6A1D}" dt="2022-09-22T09:39:21.605" v="169"/>
          <ac:picMkLst>
            <pc:docMk/>
            <pc:sldMk cId="658776701" sldId="987"/>
            <ac:picMk id="5" creationId="{C4F16BF2-9D13-454D-A28A-10DC1A30FED9}"/>
          </ac:picMkLst>
        </pc:picChg>
      </pc:sldChg>
    </pc:docChg>
  </pc:docChgLst>
  <pc:docChgLst>
    <pc:chgData name="Recko Joris" userId="17047d2a-7e50-4680-aef0-b1441739d6a8" providerId="ADAL" clId="{E4EDDB35-DE89-4882-82DD-009D6CA0872C}"/>
    <pc:docChg chg="undo custSel addSld delSld modSld">
      <pc:chgData name="Recko Joris" userId="17047d2a-7e50-4680-aef0-b1441739d6a8" providerId="ADAL" clId="{E4EDDB35-DE89-4882-82DD-009D6CA0872C}" dt="2022-09-22T12:33:38.357" v="219" actId="14100"/>
      <pc:docMkLst>
        <pc:docMk/>
      </pc:docMkLst>
      <pc:sldChg chg="modSp mod">
        <pc:chgData name="Recko Joris" userId="17047d2a-7e50-4680-aef0-b1441739d6a8" providerId="ADAL" clId="{E4EDDB35-DE89-4882-82DD-009D6CA0872C}" dt="2022-09-22T12:25:58.354" v="192" actId="6549"/>
        <pc:sldMkLst>
          <pc:docMk/>
          <pc:sldMk cId="384875957" sldId="288"/>
        </pc:sldMkLst>
        <pc:spChg chg="mod">
          <ac:chgData name="Recko Joris" userId="17047d2a-7e50-4680-aef0-b1441739d6a8" providerId="ADAL" clId="{E4EDDB35-DE89-4882-82DD-009D6CA0872C}" dt="2022-09-22T12:25:58.354" v="192" actId="6549"/>
          <ac:spMkLst>
            <pc:docMk/>
            <pc:sldMk cId="384875957" sldId="288"/>
            <ac:spMk id="6" creationId="{D95F4059-6041-4466-9322-5672903A3743}"/>
          </ac:spMkLst>
        </pc:spChg>
      </pc:sldChg>
      <pc:sldChg chg="modSp mod">
        <pc:chgData name="Recko Joris" userId="17047d2a-7e50-4680-aef0-b1441739d6a8" providerId="ADAL" clId="{E4EDDB35-DE89-4882-82DD-009D6CA0872C}" dt="2022-09-22T12:05:14.104" v="168" actId="6549"/>
        <pc:sldMkLst>
          <pc:docMk/>
          <pc:sldMk cId="1682171646" sldId="974"/>
        </pc:sldMkLst>
        <pc:spChg chg="mod">
          <ac:chgData name="Recko Joris" userId="17047d2a-7e50-4680-aef0-b1441739d6a8" providerId="ADAL" clId="{E4EDDB35-DE89-4882-82DD-009D6CA0872C}" dt="2022-09-22T12:05:14.104" v="168" actId="6549"/>
          <ac:spMkLst>
            <pc:docMk/>
            <pc:sldMk cId="1682171646" sldId="974"/>
            <ac:spMk id="3" creationId="{7948B192-B907-4EE0-8F0F-809C305497A1}"/>
          </ac:spMkLst>
        </pc:spChg>
      </pc:sldChg>
      <pc:sldChg chg="modSp mod">
        <pc:chgData name="Recko Joris" userId="17047d2a-7e50-4680-aef0-b1441739d6a8" providerId="ADAL" clId="{E4EDDB35-DE89-4882-82DD-009D6CA0872C}" dt="2022-09-22T12:06:18.386" v="185" actId="6549"/>
        <pc:sldMkLst>
          <pc:docMk/>
          <pc:sldMk cId="472882618" sldId="976"/>
        </pc:sldMkLst>
        <pc:spChg chg="mod">
          <ac:chgData name="Recko Joris" userId="17047d2a-7e50-4680-aef0-b1441739d6a8" providerId="ADAL" clId="{E4EDDB35-DE89-4882-82DD-009D6CA0872C}" dt="2022-09-22T12:06:18.386" v="185" actId="6549"/>
          <ac:spMkLst>
            <pc:docMk/>
            <pc:sldMk cId="472882618" sldId="976"/>
            <ac:spMk id="3" creationId="{176DCA37-167F-466E-857A-41905B0F1C22}"/>
          </ac:spMkLst>
        </pc:spChg>
      </pc:sldChg>
      <pc:sldChg chg="addSp modSp mod">
        <pc:chgData name="Recko Joris" userId="17047d2a-7e50-4680-aef0-b1441739d6a8" providerId="ADAL" clId="{E4EDDB35-DE89-4882-82DD-009D6CA0872C}" dt="2022-09-22T12:33:38.357" v="219" actId="14100"/>
        <pc:sldMkLst>
          <pc:docMk/>
          <pc:sldMk cId="2003080925" sldId="979"/>
        </pc:sldMkLst>
        <pc:spChg chg="mod">
          <ac:chgData name="Recko Joris" userId="17047d2a-7e50-4680-aef0-b1441739d6a8" providerId="ADAL" clId="{E4EDDB35-DE89-4882-82DD-009D6CA0872C}" dt="2022-09-22T12:27:15.962" v="214" actId="20577"/>
          <ac:spMkLst>
            <pc:docMk/>
            <pc:sldMk cId="2003080925" sldId="979"/>
            <ac:spMk id="2" creationId="{FD99FBD9-F7B8-4B16-ADDC-8C849A2AC065}"/>
          </ac:spMkLst>
        </pc:spChg>
        <pc:spChg chg="mod">
          <ac:chgData name="Recko Joris" userId="17047d2a-7e50-4680-aef0-b1441739d6a8" providerId="ADAL" clId="{E4EDDB35-DE89-4882-82DD-009D6CA0872C}" dt="2022-09-22T12:07:40.403" v="188" actId="255"/>
          <ac:spMkLst>
            <pc:docMk/>
            <pc:sldMk cId="2003080925" sldId="979"/>
            <ac:spMk id="3" creationId="{D9BA6258-F2C9-4B9D-AB45-42F02880B2AA}"/>
          </ac:spMkLst>
        </pc:spChg>
        <pc:picChg chg="add mod">
          <ac:chgData name="Recko Joris" userId="17047d2a-7e50-4680-aef0-b1441739d6a8" providerId="ADAL" clId="{E4EDDB35-DE89-4882-82DD-009D6CA0872C}" dt="2022-09-22T12:33:38.357" v="219" actId="14100"/>
          <ac:picMkLst>
            <pc:docMk/>
            <pc:sldMk cId="2003080925" sldId="979"/>
            <ac:picMk id="1026" creationId="{3FD61837-5D4B-40C2-9EA3-E95F051ED52E}"/>
          </ac:picMkLst>
        </pc:picChg>
      </pc:sldChg>
      <pc:sldChg chg="modSp mod">
        <pc:chgData name="Recko Joris" userId="17047d2a-7e50-4680-aef0-b1441739d6a8" providerId="ADAL" clId="{E4EDDB35-DE89-4882-82DD-009D6CA0872C}" dt="2022-09-22T11:55:55.091" v="20" actId="255"/>
        <pc:sldMkLst>
          <pc:docMk/>
          <pc:sldMk cId="3130836700" sldId="984"/>
        </pc:sldMkLst>
        <pc:spChg chg="mod">
          <ac:chgData name="Recko Joris" userId="17047d2a-7e50-4680-aef0-b1441739d6a8" providerId="ADAL" clId="{E4EDDB35-DE89-4882-82DD-009D6CA0872C}" dt="2022-09-22T11:55:55.091" v="20" actId="255"/>
          <ac:spMkLst>
            <pc:docMk/>
            <pc:sldMk cId="3130836700" sldId="984"/>
            <ac:spMk id="9" creationId="{93862D84-F61C-4DAF-827A-686DCF0C6168}"/>
          </ac:spMkLst>
        </pc:spChg>
      </pc:sldChg>
      <pc:sldChg chg="modSp mod">
        <pc:chgData name="Recko Joris" userId="17047d2a-7e50-4680-aef0-b1441739d6a8" providerId="ADAL" clId="{E4EDDB35-DE89-4882-82DD-009D6CA0872C}" dt="2022-09-22T11:57:11.296" v="25" actId="1076"/>
        <pc:sldMkLst>
          <pc:docMk/>
          <pc:sldMk cId="60712977" sldId="985"/>
        </pc:sldMkLst>
        <pc:spChg chg="mod">
          <ac:chgData name="Recko Joris" userId="17047d2a-7e50-4680-aef0-b1441739d6a8" providerId="ADAL" clId="{E4EDDB35-DE89-4882-82DD-009D6CA0872C}" dt="2022-09-22T11:56:31.702" v="21" actId="255"/>
          <ac:spMkLst>
            <pc:docMk/>
            <pc:sldMk cId="60712977" sldId="985"/>
            <ac:spMk id="3" creationId="{280BCDBF-F273-4F3D-B5AF-FE41C30E2B0E}"/>
          </ac:spMkLst>
        </pc:spChg>
        <pc:spChg chg="mod">
          <ac:chgData name="Recko Joris" userId="17047d2a-7e50-4680-aef0-b1441739d6a8" providerId="ADAL" clId="{E4EDDB35-DE89-4882-82DD-009D6CA0872C}" dt="2022-09-22T11:57:02.955" v="24" actId="1076"/>
          <ac:spMkLst>
            <pc:docMk/>
            <pc:sldMk cId="60712977" sldId="985"/>
            <ac:spMk id="8" creationId="{25D03788-D5E2-4557-9FF2-6019F4AF597C}"/>
          </ac:spMkLst>
        </pc:spChg>
        <pc:spChg chg="mod">
          <ac:chgData name="Recko Joris" userId="17047d2a-7e50-4680-aef0-b1441739d6a8" providerId="ADAL" clId="{E4EDDB35-DE89-4882-82DD-009D6CA0872C}" dt="2022-09-22T11:57:11.296" v="25" actId="1076"/>
          <ac:spMkLst>
            <pc:docMk/>
            <pc:sldMk cId="60712977" sldId="985"/>
            <ac:spMk id="10" creationId="{A444D6EC-9D6C-41B0-BA63-9193C2C60537}"/>
          </ac:spMkLst>
        </pc:spChg>
      </pc:sldChg>
      <pc:sldChg chg="modSp mod">
        <pc:chgData name="Recko Joris" userId="17047d2a-7e50-4680-aef0-b1441739d6a8" providerId="ADAL" clId="{E4EDDB35-DE89-4882-82DD-009D6CA0872C}" dt="2022-09-22T11:59:58.928" v="144" actId="255"/>
        <pc:sldMkLst>
          <pc:docMk/>
          <pc:sldMk cId="2922565035" sldId="986"/>
        </pc:sldMkLst>
        <pc:spChg chg="mod">
          <ac:chgData name="Recko Joris" userId="17047d2a-7e50-4680-aef0-b1441739d6a8" providerId="ADAL" clId="{E4EDDB35-DE89-4882-82DD-009D6CA0872C}" dt="2022-09-22T11:59:58.928" v="144" actId="255"/>
          <ac:spMkLst>
            <pc:docMk/>
            <pc:sldMk cId="2922565035" sldId="986"/>
            <ac:spMk id="3" creationId="{42B6862A-D49A-414A-94A1-7A074E3F6DD8}"/>
          </ac:spMkLst>
        </pc:spChg>
      </pc:sldChg>
      <pc:sldChg chg="modSp mod">
        <pc:chgData name="Recko Joris" userId="17047d2a-7e50-4680-aef0-b1441739d6a8" providerId="ADAL" clId="{E4EDDB35-DE89-4882-82DD-009D6CA0872C}" dt="2022-09-22T11:59:21.802" v="142" actId="207"/>
        <pc:sldMkLst>
          <pc:docMk/>
          <pc:sldMk cId="658776701" sldId="987"/>
        </pc:sldMkLst>
        <pc:spChg chg="mod">
          <ac:chgData name="Recko Joris" userId="17047d2a-7e50-4680-aef0-b1441739d6a8" providerId="ADAL" clId="{E4EDDB35-DE89-4882-82DD-009D6CA0872C}" dt="2022-09-22T11:59:21.802" v="142" actId="207"/>
          <ac:spMkLst>
            <pc:docMk/>
            <pc:sldMk cId="658776701" sldId="987"/>
            <ac:spMk id="3" creationId="{DF1A264B-6F85-4707-A64D-94F4DF440EA6}"/>
          </ac:spMkLst>
        </pc:spChg>
      </pc:sldChg>
      <pc:sldChg chg="addSp delSp add del mod">
        <pc:chgData name="Recko Joris" userId="17047d2a-7e50-4680-aef0-b1441739d6a8" providerId="ADAL" clId="{E4EDDB35-DE89-4882-82DD-009D6CA0872C}" dt="2022-09-22T11:54:52.253" v="7" actId="47"/>
        <pc:sldMkLst>
          <pc:docMk/>
          <pc:sldMk cId="3657166097" sldId="988"/>
        </pc:sldMkLst>
        <pc:picChg chg="del">
          <ac:chgData name="Recko Joris" userId="17047d2a-7e50-4680-aef0-b1441739d6a8" providerId="ADAL" clId="{E4EDDB35-DE89-4882-82DD-009D6CA0872C}" dt="2022-09-22T11:50:28.200" v="1" actId="478"/>
          <ac:picMkLst>
            <pc:docMk/>
            <pc:sldMk cId="3657166097" sldId="988"/>
            <ac:picMk id="3" creationId="{B924CEE7-0295-4069-929B-934DFA7A0A5E}"/>
          </ac:picMkLst>
        </pc:picChg>
        <pc:picChg chg="add">
          <ac:chgData name="Recko Joris" userId="17047d2a-7e50-4680-aef0-b1441739d6a8" providerId="ADAL" clId="{E4EDDB35-DE89-4882-82DD-009D6CA0872C}" dt="2022-09-22T11:50:30.474" v="2" actId="22"/>
          <ac:picMkLst>
            <pc:docMk/>
            <pc:sldMk cId="3657166097" sldId="988"/>
            <ac:picMk id="4" creationId="{82BAC4AD-5953-4090-93CC-A51F8F7E9F51}"/>
          </ac:picMkLst>
        </pc:picChg>
      </pc:sldChg>
      <pc:sldChg chg="addSp delSp modSp new mod">
        <pc:chgData name="Recko Joris" userId="17047d2a-7e50-4680-aef0-b1441739d6a8" providerId="ADAL" clId="{E4EDDB35-DE89-4882-82DD-009D6CA0872C}" dt="2022-09-22T11:55:30.463" v="19" actId="207"/>
        <pc:sldMkLst>
          <pc:docMk/>
          <pc:sldMk cId="2461768387" sldId="989"/>
        </pc:sldMkLst>
        <pc:spChg chg="del">
          <ac:chgData name="Recko Joris" userId="17047d2a-7e50-4680-aef0-b1441739d6a8" providerId="ADAL" clId="{E4EDDB35-DE89-4882-82DD-009D6CA0872C}" dt="2022-09-22T11:54:17.769" v="6" actId="26606"/>
          <ac:spMkLst>
            <pc:docMk/>
            <pc:sldMk cId="2461768387" sldId="989"/>
            <ac:spMk id="2" creationId="{C745725C-D650-4B10-B699-2404B542B2E1}"/>
          </ac:spMkLst>
        </pc:spChg>
        <pc:spChg chg="del">
          <ac:chgData name="Recko Joris" userId="17047d2a-7e50-4680-aef0-b1441739d6a8" providerId="ADAL" clId="{E4EDDB35-DE89-4882-82DD-009D6CA0872C}" dt="2022-09-22T11:54:07.861" v="4" actId="478"/>
          <ac:spMkLst>
            <pc:docMk/>
            <pc:sldMk cId="2461768387" sldId="989"/>
            <ac:spMk id="3" creationId="{A04234E1-906E-4E5F-8F20-DBA563832948}"/>
          </ac:spMkLst>
        </pc:spChg>
        <pc:spChg chg="add mod">
          <ac:chgData name="Recko Joris" userId="17047d2a-7e50-4680-aef0-b1441739d6a8" providerId="ADAL" clId="{E4EDDB35-DE89-4882-82DD-009D6CA0872C}" dt="2022-09-22T11:55:30.463" v="19" actId="207"/>
          <ac:spMkLst>
            <pc:docMk/>
            <pc:sldMk cId="2461768387" sldId="989"/>
            <ac:spMk id="10" creationId="{77CF9557-A041-F0AF-8034-6F546C48209C}"/>
          </ac:spMkLst>
        </pc:spChg>
        <pc:picChg chg="add mod">
          <ac:chgData name="Recko Joris" userId="17047d2a-7e50-4680-aef0-b1441739d6a8" providerId="ADAL" clId="{E4EDDB35-DE89-4882-82DD-009D6CA0872C}" dt="2022-09-22T11:54:17.769" v="6" actId="26606"/>
          <ac:picMkLst>
            <pc:docMk/>
            <pc:sldMk cId="2461768387" sldId="989"/>
            <ac:picMk id="5" creationId="{7DB268C4-07A2-475F-9B6A-891429709E4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endParaRPr lang="nl-BE" dirty="0"/>
          </a:p>
        </p:txBody>
      </p:sp>
      <p:sp>
        <p:nvSpPr>
          <p:cNvPr id="4" name="Tijdelijke aanduiding voor voetteks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785A6FEA-2027-477E-A994-97C99A320A91}" type="slidenum">
              <a:rPr lang="nl-BE" smtClean="0"/>
              <a:t>‹nr.›</a:t>
            </a:fld>
            <a:endParaRPr lang="nl-BE"/>
          </a:p>
        </p:txBody>
      </p:sp>
    </p:spTree>
    <p:extLst>
      <p:ext uri="{BB962C8B-B14F-4D97-AF65-F5344CB8AC3E}">
        <p14:creationId xmlns:p14="http://schemas.microsoft.com/office/powerpoint/2010/main" val="1219534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endParaRPr lang="nl-BE" dirty="0"/>
          </a:p>
        </p:txBody>
      </p:sp>
      <p:sp>
        <p:nvSpPr>
          <p:cNvPr id="4" name="Tijdelijke aanduiding voor dia-afbeelding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22D8FA8F-556B-4E54-8758-21E02D639AD8}" type="slidenum">
              <a:rPr lang="nl-BE" smtClean="0"/>
              <a:t>‹nr.›</a:t>
            </a:fld>
            <a:endParaRPr lang="nl-BE"/>
          </a:p>
        </p:txBody>
      </p:sp>
    </p:spTree>
    <p:extLst>
      <p:ext uri="{BB962C8B-B14F-4D97-AF65-F5344CB8AC3E}">
        <p14:creationId xmlns:p14="http://schemas.microsoft.com/office/powerpoint/2010/main" val="179863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a:t>
            </a:fld>
            <a:endParaRPr lang="nl-BE"/>
          </a:p>
        </p:txBody>
      </p:sp>
    </p:spTree>
    <p:extLst>
      <p:ext uri="{BB962C8B-B14F-4D97-AF65-F5344CB8AC3E}">
        <p14:creationId xmlns:p14="http://schemas.microsoft.com/office/powerpoint/2010/main" val="420031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22D8FA8F-556B-4E54-8758-21E02D639AD8}" type="slidenum">
              <a:rPr lang="nl-BE" smtClean="0"/>
              <a:t>3</a:t>
            </a:fld>
            <a:endParaRPr lang="nl-BE"/>
          </a:p>
        </p:txBody>
      </p:sp>
    </p:spTree>
    <p:extLst>
      <p:ext uri="{BB962C8B-B14F-4D97-AF65-F5344CB8AC3E}">
        <p14:creationId xmlns:p14="http://schemas.microsoft.com/office/powerpoint/2010/main" val="3954115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22D8FA8F-556B-4E54-8758-21E02D639AD8}" type="slidenum">
              <a:rPr lang="nl-BE" smtClean="0"/>
              <a:t>5</a:t>
            </a:fld>
            <a:endParaRPr lang="nl-BE"/>
          </a:p>
        </p:txBody>
      </p:sp>
    </p:spTree>
    <p:extLst>
      <p:ext uri="{BB962C8B-B14F-4D97-AF65-F5344CB8AC3E}">
        <p14:creationId xmlns:p14="http://schemas.microsoft.com/office/powerpoint/2010/main" val="1948203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22D8FA8F-556B-4E54-8758-21E02D639AD8}" type="slidenum">
              <a:rPr lang="nl-BE" smtClean="0"/>
              <a:t>6</a:t>
            </a:fld>
            <a:endParaRPr lang="nl-BE"/>
          </a:p>
        </p:txBody>
      </p:sp>
    </p:spTree>
    <p:extLst>
      <p:ext uri="{BB962C8B-B14F-4D97-AF65-F5344CB8AC3E}">
        <p14:creationId xmlns:p14="http://schemas.microsoft.com/office/powerpoint/2010/main" val="2517810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22D8FA8F-556B-4E54-8758-21E02D639AD8}" type="slidenum">
              <a:rPr lang="nl-BE" smtClean="0"/>
              <a:t>7</a:t>
            </a:fld>
            <a:endParaRPr lang="nl-BE"/>
          </a:p>
        </p:txBody>
      </p:sp>
    </p:spTree>
    <p:extLst>
      <p:ext uri="{BB962C8B-B14F-4D97-AF65-F5344CB8AC3E}">
        <p14:creationId xmlns:p14="http://schemas.microsoft.com/office/powerpoint/2010/main" val="242849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SFO heeft tot doel om de niet energie-intensieve ondernemingen aan te zetten om niet verplichte EE verbeterende maatregelen uit te voeren</a:t>
            </a:r>
          </a:p>
          <a:p>
            <a:pPr marL="171450" indent="-171450">
              <a:buFont typeface="Arial" panose="020B0604020202020204" pitchFamily="34" charset="0"/>
              <a:buChar char="•"/>
            </a:pPr>
            <a:r>
              <a:rPr lang="nl-BE" dirty="0"/>
              <a:t>Er wordt enkel aan niet-commerciële instellingen steun verleend</a:t>
            </a:r>
          </a:p>
          <a:p>
            <a:pPr marL="171450" indent="-171450">
              <a:buFont typeface="Arial" panose="020B0604020202020204" pitchFamily="34" charset="0"/>
              <a:buChar char="•"/>
            </a:pPr>
            <a:r>
              <a:rPr lang="nl-BE" dirty="0"/>
              <a:t>Doel van </a:t>
            </a:r>
            <a:r>
              <a:rPr lang="nl-BE" dirty="0" err="1"/>
              <a:t>ontzorging</a:t>
            </a:r>
            <a:r>
              <a:rPr lang="nl-BE" dirty="0"/>
              <a:t>: om de leden aan te zetten om verder te gaan dan de verplichtingen en dus ook het realiseren van niet verplichte maatregelen</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12</a:t>
            </a:fld>
            <a:endParaRPr lang="nl-BE"/>
          </a:p>
        </p:txBody>
      </p:sp>
    </p:spTree>
    <p:extLst>
      <p:ext uri="{BB962C8B-B14F-4D97-AF65-F5344CB8AC3E}">
        <p14:creationId xmlns:p14="http://schemas.microsoft.com/office/powerpoint/2010/main" val="129327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a:t>SFO wordt toegekend in de vorm van een subsidie, die wordt toegewezen via een call-systeem</a:t>
            </a:r>
          </a:p>
          <a:p>
            <a:pPr marL="171450" indent="-171450">
              <a:buFont typeface="Arial" panose="020B0604020202020204" pitchFamily="34" charset="0"/>
              <a:buChar char="•"/>
            </a:pPr>
            <a:r>
              <a:rPr lang="nl-BE" dirty="0"/>
              <a:t>De minister bepaalt per call het maximale steunbedrag waarvoor projecteren geselecteerd kunnen worden. </a:t>
            </a:r>
          </a:p>
          <a:p>
            <a:pPr marL="171450" indent="-171450">
              <a:buFont typeface="Arial" panose="020B0604020202020204" pitchFamily="34" charset="0"/>
              <a:buChar char="•"/>
            </a:pPr>
            <a:r>
              <a:rPr lang="nl-BE" dirty="0"/>
              <a:t>De subsidie bedraagt per SFO maximaal 100.000 euro</a:t>
            </a:r>
          </a:p>
          <a:p>
            <a:pPr marL="171450" indent="-171450">
              <a:buFont typeface="Arial" panose="020B0604020202020204" pitchFamily="34" charset="0"/>
              <a:buChar char="•"/>
            </a:pPr>
            <a:r>
              <a:rPr lang="nl-BE" sz="1200" b="0" i="0" kern="1200" dirty="0">
                <a:solidFill>
                  <a:schemeClr val="tx1"/>
                </a:solidFill>
                <a:effectLst/>
                <a:latin typeface="+mn-lt"/>
                <a:ea typeface="+mn-ea"/>
                <a:cs typeface="+mn-cs"/>
              </a:rPr>
              <a:t>Alleen personeels-, werkings- en investeringskosten die direct en uitsluitend verbonden zijn aan het project, komen in aanmerking. </a:t>
            </a:r>
            <a:r>
              <a:rPr lang="nl-NL" sz="1200" b="0" i="0" kern="1200" dirty="0">
                <a:solidFill>
                  <a:schemeClr val="tx1"/>
                </a:solidFill>
                <a:effectLst/>
                <a:latin typeface="+mn-lt"/>
                <a:ea typeface="+mn-ea"/>
                <a:cs typeface="+mn-cs"/>
              </a:rPr>
              <a:t>Personeelskosten kunnen aanvaard worden voor maximaal 2 </a:t>
            </a:r>
            <a:r>
              <a:rPr lang="nl-NL" sz="1200" b="0" i="0" kern="1200" dirty="0" err="1">
                <a:solidFill>
                  <a:schemeClr val="tx1"/>
                </a:solidFill>
                <a:effectLst/>
                <a:latin typeface="+mn-lt"/>
                <a:ea typeface="+mn-ea"/>
                <a:cs typeface="+mn-cs"/>
              </a:rPr>
              <a:t>vte</a:t>
            </a:r>
            <a:r>
              <a:rPr lang="nl-NL" sz="1200" b="0" i="0" kern="1200" dirty="0">
                <a:solidFill>
                  <a:schemeClr val="tx1"/>
                </a:solidFill>
                <a:effectLst/>
                <a:latin typeface="+mn-lt"/>
                <a:ea typeface="+mn-ea"/>
                <a:cs typeface="+mn-cs"/>
              </a:rPr>
              <a:t> op jaarbasis.</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Een </a:t>
            </a:r>
            <a:r>
              <a:rPr lang="nl-NL" sz="1200" b="0" i="0" kern="1200" dirty="0" err="1">
                <a:solidFill>
                  <a:schemeClr val="tx1"/>
                </a:solidFill>
                <a:effectLst/>
                <a:latin typeface="+mn-lt"/>
                <a:ea typeface="+mn-ea"/>
                <a:cs typeface="+mn-cs"/>
              </a:rPr>
              <a:t>sectorfederatieovereenkomst</a:t>
            </a:r>
            <a:r>
              <a:rPr lang="nl-NL" sz="1200" b="0" i="0" kern="1200" dirty="0">
                <a:solidFill>
                  <a:schemeClr val="tx1"/>
                </a:solidFill>
                <a:effectLst/>
                <a:latin typeface="+mn-lt"/>
                <a:ea typeface="+mn-ea"/>
                <a:cs typeface="+mn-cs"/>
              </a:rPr>
              <a:t> heeft een duur van maximaal vier jaar.</a:t>
            </a:r>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13</a:t>
            </a:fld>
            <a:endParaRPr lang="nl-BE"/>
          </a:p>
        </p:txBody>
      </p:sp>
    </p:spTree>
    <p:extLst>
      <p:ext uri="{BB962C8B-B14F-4D97-AF65-F5344CB8AC3E}">
        <p14:creationId xmlns:p14="http://schemas.microsoft.com/office/powerpoint/2010/main" val="3779985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De premie wordt berekend als een percentage van de meerkosten ten opzichte van de standaardinvestering.</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Bij een vervangingsinvestering wordt het louter vervangen van de bestaande situatie gezien als de standaardinvestering, en bedragen de meerkosten de extra kosten die gemaakt worden om meer energiebesparing te realiseren of energie-efficiëntie te verhogen ten opzichte van een standaard vervanging.</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Bij een nieuwe installatie wordt de volledige investering beschouwd als meerkosten.</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Het steunpercentage bedraagt (13 – IRR) * 20 % van de </a:t>
            </a:r>
            <a:r>
              <a:rPr lang="nl-NL" sz="1200" b="0" i="0" kern="1200" dirty="0" err="1">
                <a:solidFill>
                  <a:schemeClr val="tx1"/>
                </a:solidFill>
                <a:effectLst/>
                <a:latin typeface="+mn-lt"/>
                <a:ea typeface="+mn-ea"/>
                <a:cs typeface="+mn-cs"/>
              </a:rPr>
              <a:t>meerkost</a:t>
            </a:r>
            <a:r>
              <a:rPr lang="nl-NL" sz="1200" b="0" i="0" kern="1200" dirty="0">
                <a:solidFill>
                  <a:schemeClr val="tx1"/>
                </a:solidFill>
                <a:effectLst/>
                <a:latin typeface="+mn-lt"/>
                <a:ea typeface="+mn-ea"/>
                <a:cs typeface="+mn-cs"/>
              </a:rPr>
              <a:t> van de investering, waar 0% steun wordt gegeven bij een investering met een IRR van 13% of hoger en maximaal 60% steun wordt gegeven bij een IRR van 10% of lager.</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De premie, vermeld in het eerste lid, bedraagt maximaal 100.000 euro per investering met een maximaal cumulatief plafond van 100.000 euro voor drie opeenvolgende belastingjaren per eindafnemer en per site.</a:t>
            </a:r>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14</a:t>
            </a:fld>
            <a:endParaRPr lang="nl-BE"/>
          </a:p>
        </p:txBody>
      </p:sp>
    </p:spTree>
    <p:extLst>
      <p:ext uri="{BB962C8B-B14F-4D97-AF65-F5344CB8AC3E}">
        <p14:creationId xmlns:p14="http://schemas.microsoft.com/office/powerpoint/2010/main" val="755005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sslide-standaard">
    <p:spTree>
      <p:nvGrpSpPr>
        <p:cNvPr id="1" name=""/>
        <p:cNvGrpSpPr/>
        <p:nvPr/>
      </p:nvGrpSpPr>
      <p:grpSpPr>
        <a:xfrm>
          <a:off x="0" y="0"/>
          <a:ext cx="0" cy="0"/>
          <a:chOff x="0" y="0"/>
          <a:chExt cx="0" cy="0"/>
        </a:xfrm>
      </p:grpSpPr>
      <p:pic>
        <p:nvPicPr>
          <p:cNvPr id="7" name="entiteitslogo blauw"/>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60000" y="6156001"/>
            <a:ext cx="1800000" cy="483895"/>
          </a:xfrm>
          <a:prstGeom prst="rect">
            <a:avLst/>
          </a:prstGeom>
        </p:spPr>
      </p:pic>
      <p:pic>
        <p:nvPicPr>
          <p:cNvPr id="3" name="Afbeelding 2" descr="Afbeelding met tekst, illustratie&#10;&#10;Automatisch gegenereerde beschrijving">
            <a:extLst>
              <a:ext uri="{FF2B5EF4-FFF2-40B4-BE49-F238E27FC236}">
                <a16:creationId xmlns:a16="http://schemas.microsoft.com/office/drawing/2014/main" id="{E59F510D-F53B-4453-AD92-DD17D5F7E7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81458" y="332656"/>
            <a:ext cx="1799672" cy="702000"/>
          </a:xfrm>
          <a:prstGeom prst="rect">
            <a:avLst/>
          </a:prstGeom>
        </p:spPr>
      </p:pic>
    </p:spTree>
    <p:extLst>
      <p:ext uri="{BB962C8B-B14F-4D97-AF65-F5344CB8AC3E}">
        <p14:creationId xmlns:p14="http://schemas.microsoft.com/office/powerpoint/2010/main" val="406102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otslide-onderneming">
    <p:spTree>
      <p:nvGrpSpPr>
        <p:cNvPr id="1" name=""/>
        <p:cNvGrpSpPr/>
        <p:nvPr/>
      </p:nvGrpSpPr>
      <p:grpSpPr>
        <a:xfrm>
          <a:off x="0" y="0"/>
          <a:ext cx="0" cy="0"/>
          <a:chOff x="0" y="0"/>
          <a:chExt cx="0" cy="0"/>
        </a:xfrm>
      </p:grpSpPr>
      <p:grpSp>
        <p:nvGrpSpPr>
          <p:cNvPr id="2" name="witte trapezium">
            <a:extLst>
              <a:ext uri="{FF2B5EF4-FFF2-40B4-BE49-F238E27FC236}">
                <a16:creationId xmlns:a16="http://schemas.microsoft.com/office/drawing/2014/main" id="{2F439F47-839B-4FD5-BEEA-5E41260DA8AC}"/>
              </a:ext>
            </a:extLst>
          </p:cNvPr>
          <p:cNvGrpSpPr/>
          <p:nvPr userDrawn="1"/>
        </p:nvGrpSpPr>
        <p:grpSpPr>
          <a:xfrm>
            <a:off x="0" y="3645024"/>
            <a:ext cx="12216680" cy="3384377"/>
            <a:chOff x="288000" y="3402000"/>
            <a:chExt cx="8856000" cy="3456000"/>
          </a:xfrm>
          <a:effectLst/>
        </p:grpSpPr>
        <p:sp>
          <p:nvSpPr>
            <p:cNvPr id="3" name="rechthoek">
              <a:extLst>
                <a:ext uri="{FF2B5EF4-FFF2-40B4-BE49-F238E27FC236}">
                  <a16:creationId xmlns:a16="http://schemas.microsoft.com/office/drawing/2014/main" id="{93085E16-7DA8-4967-ADA4-874DA869A8CD}"/>
                </a:ext>
              </a:extLst>
            </p:cNvPr>
            <p:cNvSpPr/>
            <p:nvPr userDrawn="1"/>
          </p:nvSpPr>
          <p:spPr>
            <a:xfrm>
              <a:off x="288000" y="4266000"/>
              <a:ext cx="8856000" cy="259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rechthoekige driehoek">
              <a:extLst>
                <a:ext uri="{FF2B5EF4-FFF2-40B4-BE49-F238E27FC236}">
                  <a16:creationId xmlns:a16="http://schemas.microsoft.com/office/drawing/2014/main" id="{1C729FEF-8DAA-43D5-9F84-15D787A8B78B}"/>
                </a:ext>
              </a:extLst>
            </p:cNvPr>
            <p:cNvSpPr/>
            <p:nvPr userDrawn="1"/>
          </p:nvSpPr>
          <p:spPr>
            <a:xfrm flipH="1">
              <a:off x="288000" y="3402000"/>
              <a:ext cx="8856000" cy="8640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5" name="entiteitslogo blauw">
            <a:extLst>
              <a:ext uri="{FF2B5EF4-FFF2-40B4-BE49-F238E27FC236}">
                <a16:creationId xmlns:a16="http://schemas.microsoft.com/office/drawing/2014/main" id="{E09D3DA5-73BF-43F7-9C07-51403D2404E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60000" y="6156001"/>
            <a:ext cx="1800000" cy="483895"/>
          </a:xfrm>
          <a:prstGeom prst="rect">
            <a:avLst/>
          </a:prstGeom>
        </p:spPr>
      </p:pic>
    </p:spTree>
    <p:extLst>
      <p:ext uri="{BB962C8B-B14F-4D97-AF65-F5344CB8AC3E}">
        <p14:creationId xmlns:p14="http://schemas.microsoft.com/office/powerpoint/2010/main" val="289495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8" name="titel"/>
          <p:cNvSpPr>
            <a:spLocks noGrp="1"/>
          </p:cNvSpPr>
          <p:nvPr>
            <p:ph type="title" hasCustomPrompt="1"/>
          </p:nvPr>
        </p:nvSpPr>
        <p:spPr>
          <a:xfrm>
            <a:off x="838199" y="476672"/>
            <a:ext cx="10515601" cy="936104"/>
          </a:xfrm>
          <a:prstGeom prst="rect">
            <a:avLst/>
          </a:prstGeom>
        </p:spPr>
        <p:txBody>
          <a:bodyPr/>
          <a:lstStyle>
            <a:lvl1pPr algn="ctr">
              <a:defRPr sz="4800"/>
            </a:lvl1pPr>
          </a:lstStyle>
          <a:p>
            <a:r>
              <a:rPr lang="nl-NL" dirty="0"/>
              <a:t>Klik om te bewerken</a:t>
            </a:r>
            <a:endParaRPr lang="nl-BE" dirty="0"/>
          </a:p>
        </p:txBody>
      </p:sp>
      <p:sp>
        <p:nvSpPr>
          <p:cNvPr id="10" name="Tijdelijke aanduiding voor inhoud 2">
            <a:extLst>
              <a:ext uri="{FF2B5EF4-FFF2-40B4-BE49-F238E27FC236}">
                <a16:creationId xmlns:a16="http://schemas.microsoft.com/office/drawing/2014/main" id="{CE74A413-D2A6-4544-A6A4-CA597DE5B31C}"/>
              </a:ext>
            </a:extLst>
          </p:cNvPr>
          <p:cNvSpPr>
            <a:spLocks noGrp="1"/>
          </p:cNvSpPr>
          <p:nvPr>
            <p:ph sz="half" idx="10" hasCustomPrompt="1"/>
          </p:nvPr>
        </p:nvSpPr>
        <p:spPr>
          <a:xfrm>
            <a:off x="838198" y="1484784"/>
            <a:ext cx="10515600" cy="5037474"/>
          </a:xfrm>
          <a:prstGeom prst="rect">
            <a:avLst/>
          </a:prstGeom>
        </p:spPr>
        <p:txBody>
          <a:bodyPr bIns="0"/>
          <a:lstStyle>
            <a:lvl1pPr marL="0" indent="-288000">
              <a:lnSpc>
                <a:spcPct val="90000"/>
              </a:lnSpc>
              <a:buClr>
                <a:srgbClr val="105269"/>
              </a:buClr>
              <a:buSzPct val="80000"/>
              <a:buFont typeface="Wingdings 3" panose="05040102010807070707" pitchFamily="18" charset="2"/>
              <a:buChar char=""/>
              <a:defRPr sz="3200">
                <a:solidFill>
                  <a:srgbClr val="105269"/>
                </a:solidFill>
                <a:latin typeface="+mj-lt"/>
              </a:defRPr>
            </a:lvl1pPr>
            <a:lvl2pPr marL="576000" indent="-288000">
              <a:lnSpc>
                <a:spcPct val="90000"/>
              </a:lnSpc>
              <a:buClr>
                <a:srgbClr val="7F7F7F"/>
              </a:buClr>
              <a:buSzPct val="80000"/>
              <a:buFont typeface="Calibri" panose="020F0502020204030204" pitchFamily="34" charset="0"/>
              <a:buChar char="→"/>
              <a:defRPr sz="2500">
                <a:solidFill>
                  <a:srgbClr val="7F7F7F"/>
                </a:solidFill>
                <a:latin typeface="+mj-lt"/>
              </a:defRPr>
            </a:lvl2pPr>
            <a:lvl3pPr marL="864000">
              <a:lnSpc>
                <a:spcPct val="90000"/>
              </a:lnSpc>
              <a:buSzPct val="80000"/>
              <a:defRPr sz="2000">
                <a:solidFill>
                  <a:srgbClr val="105269"/>
                </a:solidFill>
                <a:latin typeface="+mj-lt"/>
              </a:defRPr>
            </a:lvl3pPr>
            <a:lvl4pPr marL="1152000" indent="-288000">
              <a:lnSpc>
                <a:spcPct val="90000"/>
              </a:lnSpc>
              <a:buSzPct val="80000"/>
              <a:buFont typeface="Wingdings 3" panose="05040102010807070707" pitchFamily="18" charset="2"/>
              <a:buChar char=""/>
              <a:defRPr sz="2000">
                <a:solidFill>
                  <a:srgbClr val="105269"/>
                </a:solidFill>
                <a:latin typeface="+mj-lt"/>
              </a:defRPr>
            </a:lvl4pPr>
            <a:lvl5pPr marL="1440000">
              <a:lnSpc>
                <a:spcPct val="90000"/>
              </a:lnSpc>
              <a:buSzPct val="80000"/>
              <a:defRPr sz="2000">
                <a:solidFill>
                  <a:srgbClr val="105269"/>
                </a:solidFill>
                <a:latin typeface="+mj-lt"/>
              </a:defRPr>
            </a:lvl5p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29265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twee objecten">
    <p:spTree>
      <p:nvGrpSpPr>
        <p:cNvPr id="1" name=""/>
        <p:cNvGrpSpPr/>
        <p:nvPr/>
      </p:nvGrpSpPr>
      <p:grpSpPr>
        <a:xfrm>
          <a:off x="0" y="0"/>
          <a:ext cx="0" cy="0"/>
          <a:chOff x="0" y="0"/>
          <a:chExt cx="0" cy="0"/>
        </a:xfrm>
      </p:grpSpPr>
      <p:sp>
        <p:nvSpPr>
          <p:cNvPr id="5" name="titel">
            <a:extLst>
              <a:ext uri="{FF2B5EF4-FFF2-40B4-BE49-F238E27FC236}">
                <a16:creationId xmlns:a16="http://schemas.microsoft.com/office/drawing/2014/main" id="{0AAD180C-0F16-4C40-815C-DB485531BC3D}"/>
              </a:ext>
            </a:extLst>
          </p:cNvPr>
          <p:cNvSpPr>
            <a:spLocks noGrp="1"/>
          </p:cNvSpPr>
          <p:nvPr>
            <p:ph type="title" hasCustomPrompt="1"/>
          </p:nvPr>
        </p:nvSpPr>
        <p:spPr>
          <a:xfrm>
            <a:off x="838197" y="476672"/>
            <a:ext cx="10515601" cy="936104"/>
          </a:xfrm>
          <a:prstGeom prst="rect">
            <a:avLst/>
          </a:prstGeom>
        </p:spPr>
        <p:txBody>
          <a:bodyPr/>
          <a:lstStyle>
            <a:lvl1pPr algn="ctr">
              <a:defRPr sz="4800"/>
            </a:lvl1pPr>
          </a:lstStyle>
          <a:p>
            <a:r>
              <a:rPr lang="nl-NL" dirty="0"/>
              <a:t>Klik om te bewerken</a:t>
            </a:r>
            <a:endParaRPr lang="nl-BE" dirty="0"/>
          </a:p>
        </p:txBody>
      </p:sp>
      <p:sp>
        <p:nvSpPr>
          <p:cNvPr id="8" name="Tijdelijke aanduiding voor inhoud 2">
            <a:extLst>
              <a:ext uri="{FF2B5EF4-FFF2-40B4-BE49-F238E27FC236}">
                <a16:creationId xmlns:a16="http://schemas.microsoft.com/office/drawing/2014/main" id="{7BE66E4C-62BE-4011-A4D2-F7372D4FB8C4}"/>
              </a:ext>
            </a:extLst>
          </p:cNvPr>
          <p:cNvSpPr>
            <a:spLocks noGrp="1"/>
          </p:cNvSpPr>
          <p:nvPr>
            <p:ph sz="half" idx="10" hasCustomPrompt="1"/>
          </p:nvPr>
        </p:nvSpPr>
        <p:spPr>
          <a:xfrm>
            <a:off x="838198" y="1484784"/>
            <a:ext cx="5111999" cy="5037474"/>
          </a:xfrm>
          <a:prstGeom prst="rect">
            <a:avLst/>
          </a:prstGeom>
        </p:spPr>
        <p:txBody>
          <a:bodyPr bIns="0"/>
          <a:lstStyle>
            <a:lvl1pPr marL="0" indent="-288000">
              <a:lnSpc>
                <a:spcPct val="90000"/>
              </a:lnSpc>
              <a:buClr>
                <a:srgbClr val="105269"/>
              </a:buClr>
              <a:buSzPct val="80000"/>
              <a:buFont typeface="Wingdings 3" panose="05040102010807070707" pitchFamily="18" charset="2"/>
              <a:buChar char=""/>
              <a:defRPr sz="2500">
                <a:solidFill>
                  <a:srgbClr val="105269"/>
                </a:solidFill>
                <a:latin typeface="+mj-lt"/>
              </a:defRPr>
            </a:lvl1pPr>
            <a:lvl2pPr marL="576000" indent="-288000">
              <a:lnSpc>
                <a:spcPct val="90000"/>
              </a:lnSpc>
              <a:buClr>
                <a:srgbClr val="7F7F7F"/>
              </a:buClr>
              <a:buSzPct val="80000"/>
              <a:buFont typeface="Calibri" panose="020F0502020204030204" pitchFamily="34" charset="0"/>
              <a:buChar char="→"/>
              <a:defRPr sz="2200">
                <a:solidFill>
                  <a:srgbClr val="7F7F7F"/>
                </a:solidFill>
                <a:latin typeface="+mj-lt"/>
              </a:defRPr>
            </a:lvl2pPr>
            <a:lvl3pPr marL="864000">
              <a:lnSpc>
                <a:spcPct val="90000"/>
              </a:lnSpc>
              <a:buSzPct val="80000"/>
              <a:defRPr sz="1800">
                <a:solidFill>
                  <a:srgbClr val="105269"/>
                </a:solidFill>
                <a:latin typeface="+mj-lt"/>
              </a:defRPr>
            </a:lvl3pPr>
            <a:lvl4pPr marL="1152000" indent="-288000">
              <a:lnSpc>
                <a:spcPct val="90000"/>
              </a:lnSpc>
              <a:buSzPct val="80000"/>
              <a:buFont typeface="Wingdings 3" panose="05040102010807070707" pitchFamily="18" charset="2"/>
              <a:buChar char=""/>
              <a:defRPr sz="1800">
                <a:solidFill>
                  <a:srgbClr val="105269"/>
                </a:solidFill>
                <a:latin typeface="+mj-lt"/>
              </a:defRPr>
            </a:lvl4pPr>
            <a:lvl5pPr marL="1440000">
              <a:lnSpc>
                <a:spcPct val="90000"/>
              </a:lnSpc>
              <a:buSzPct val="80000"/>
              <a:defRPr sz="1800">
                <a:solidFill>
                  <a:srgbClr val="105269"/>
                </a:solidFill>
                <a:latin typeface="+mj-lt"/>
              </a:defRPr>
            </a:lvl5p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1" name="Tijdelijke aanduiding voor inhoud 2">
            <a:extLst>
              <a:ext uri="{FF2B5EF4-FFF2-40B4-BE49-F238E27FC236}">
                <a16:creationId xmlns:a16="http://schemas.microsoft.com/office/drawing/2014/main" id="{1366D22B-74C2-4B12-92D9-E9B1AC273026}"/>
              </a:ext>
            </a:extLst>
          </p:cNvPr>
          <p:cNvSpPr>
            <a:spLocks noGrp="1"/>
          </p:cNvSpPr>
          <p:nvPr>
            <p:ph sz="half" idx="11" hasCustomPrompt="1"/>
          </p:nvPr>
        </p:nvSpPr>
        <p:spPr>
          <a:xfrm>
            <a:off x="6241805" y="1484784"/>
            <a:ext cx="5111999" cy="5037474"/>
          </a:xfrm>
          <a:prstGeom prst="rect">
            <a:avLst/>
          </a:prstGeom>
        </p:spPr>
        <p:txBody>
          <a:bodyPr bIns="0"/>
          <a:lstStyle>
            <a:lvl1pPr marL="0" indent="-288000">
              <a:lnSpc>
                <a:spcPct val="90000"/>
              </a:lnSpc>
              <a:buClr>
                <a:srgbClr val="105269"/>
              </a:buClr>
              <a:buSzPct val="80000"/>
              <a:buFont typeface="Wingdings 3" panose="05040102010807070707" pitchFamily="18" charset="2"/>
              <a:buChar char=""/>
              <a:defRPr sz="2500">
                <a:solidFill>
                  <a:srgbClr val="105269"/>
                </a:solidFill>
                <a:latin typeface="+mj-lt"/>
              </a:defRPr>
            </a:lvl1pPr>
            <a:lvl2pPr marL="576000" indent="-288000">
              <a:lnSpc>
                <a:spcPct val="90000"/>
              </a:lnSpc>
              <a:buClr>
                <a:srgbClr val="7F7F7F"/>
              </a:buClr>
              <a:buSzPct val="80000"/>
              <a:buFont typeface="Calibri" panose="020F0502020204030204" pitchFamily="34" charset="0"/>
              <a:buChar char="→"/>
              <a:defRPr sz="2200">
                <a:solidFill>
                  <a:srgbClr val="7F7F7F"/>
                </a:solidFill>
                <a:latin typeface="+mj-lt"/>
              </a:defRPr>
            </a:lvl2pPr>
            <a:lvl3pPr marL="864000">
              <a:lnSpc>
                <a:spcPct val="90000"/>
              </a:lnSpc>
              <a:buSzPct val="80000"/>
              <a:defRPr sz="1800">
                <a:solidFill>
                  <a:srgbClr val="105269"/>
                </a:solidFill>
                <a:latin typeface="+mj-lt"/>
              </a:defRPr>
            </a:lvl3pPr>
            <a:lvl4pPr marL="1152000" indent="-288000">
              <a:lnSpc>
                <a:spcPct val="90000"/>
              </a:lnSpc>
              <a:buSzPct val="80000"/>
              <a:buFont typeface="Wingdings 3" panose="05040102010807070707" pitchFamily="18" charset="2"/>
              <a:buChar char=""/>
              <a:defRPr sz="1800">
                <a:solidFill>
                  <a:srgbClr val="105269"/>
                </a:solidFill>
                <a:latin typeface="+mj-lt"/>
              </a:defRPr>
            </a:lvl4pPr>
            <a:lvl5pPr marL="1440000">
              <a:lnSpc>
                <a:spcPct val="90000"/>
              </a:lnSpc>
              <a:buSzPct val="80000"/>
              <a:defRPr sz="1800">
                <a:solidFill>
                  <a:srgbClr val="105269"/>
                </a:solidFill>
                <a:latin typeface="+mj-lt"/>
              </a:defRPr>
            </a:lvl5p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96465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inhoud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0F1C5-66A1-423C-A8EF-FFB8E9169B55}"/>
              </a:ext>
            </a:extLst>
          </p:cNvPr>
          <p:cNvSpPr>
            <a:spLocks noGrp="1"/>
          </p:cNvSpPr>
          <p:nvPr>
            <p:ph type="title" hasCustomPrompt="1"/>
          </p:nvPr>
        </p:nvSpPr>
        <p:spPr>
          <a:xfrm>
            <a:off x="839788" y="457200"/>
            <a:ext cx="3932237" cy="1600200"/>
          </a:xfrm>
          <a:prstGeom prst="rect">
            <a:avLst/>
          </a:prstGeom>
        </p:spPr>
        <p:txBody>
          <a:bodyPr anchor="t"/>
          <a:lstStyle>
            <a:lvl1pPr>
              <a:defRPr sz="3200"/>
            </a:lvl1pPr>
          </a:lstStyle>
          <a:p>
            <a:r>
              <a:rPr lang="nl-NL" dirty="0"/>
              <a:t>Klik om te bewerken</a:t>
            </a:r>
            <a:endParaRPr lang="nl-BE" dirty="0"/>
          </a:p>
        </p:txBody>
      </p:sp>
      <p:sp>
        <p:nvSpPr>
          <p:cNvPr id="4" name="Tijdelijke aanduiding voor tekst 3">
            <a:extLst>
              <a:ext uri="{FF2B5EF4-FFF2-40B4-BE49-F238E27FC236}">
                <a16:creationId xmlns:a16="http://schemas.microsoft.com/office/drawing/2014/main" id="{020FC56E-1C29-4149-B166-3F512B108BCA}"/>
              </a:ext>
            </a:extLst>
          </p:cNvPr>
          <p:cNvSpPr>
            <a:spLocks noGrp="1"/>
          </p:cNvSpPr>
          <p:nvPr>
            <p:ph type="body" sz="half" idx="2" hasCustomPrompt="1"/>
          </p:nvPr>
        </p:nvSpPr>
        <p:spPr>
          <a:xfrm>
            <a:off x="839788" y="2057400"/>
            <a:ext cx="3932237" cy="4458600"/>
          </a:xfrm>
          <a:prstGeom prst="rect">
            <a:avLst/>
          </a:prstGeom>
        </p:spPr>
        <p:txBody>
          <a:bodyPr/>
          <a:lstStyle>
            <a:lvl1pPr marL="0" indent="0">
              <a:buNone/>
              <a:defRPr sz="1600">
                <a:solidFill>
                  <a:srgbClr val="10526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te bewerken</a:t>
            </a:r>
          </a:p>
        </p:txBody>
      </p:sp>
      <p:sp>
        <p:nvSpPr>
          <p:cNvPr id="7" name="Tijdelijke aanduiding voor inhoud 2">
            <a:extLst>
              <a:ext uri="{FF2B5EF4-FFF2-40B4-BE49-F238E27FC236}">
                <a16:creationId xmlns:a16="http://schemas.microsoft.com/office/drawing/2014/main" id="{8B19F71A-7A89-4926-B8AC-AD8ACC682AE7}"/>
              </a:ext>
            </a:extLst>
          </p:cNvPr>
          <p:cNvSpPr>
            <a:spLocks noGrp="1"/>
          </p:cNvSpPr>
          <p:nvPr>
            <p:ph sz="half" idx="11" hasCustomPrompt="1"/>
          </p:nvPr>
        </p:nvSpPr>
        <p:spPr>
          <a:xfrm>
            <a:off x="5178421" y="476672"/>
            <a:ext cx="6175383" cy="6065058"/>
          </a:xfrm>
          <a:prstGeom prst="rect">
            <a:avLst/>
          </a:prstGeom>
        </p:spPr>
        <p:txBody>
          <a:bodyPr bIns="0"/>
          <a:lstStyle>
            <a:lvl1pPr marL="0" indent="-288000">
              <a:lnSpc>
                <a:spcPct val="90000"/>
              </a:lnSpc>
              <a:buClr>
                <a:srgbClr val="105269"/>
              </a:buClr>
              <a:buSzPct val="80000"/>
              <a:buFont typeface="Wingdings 3" panose="05040102010807070707" pitchFamily="18" charset="2"/>
              <a:buChar char=""/>
              <a:defRPr sz="3200">
                <a:solidFill>
                  <a:srgbClr val="105269"/>
                </a:solidFill>
                <a:latin typeface="+mj-lt"/>
              </a:defRPr>
            </a:lvl1pPr>
            <a:lvl2pPr marL="576000" indent="-288000">
              <a:lnSpc>
                <a:spcPct val="90000"/>
              </a:lnSpc>
              <a:buClr>
                <a:srgbClr val="7F7F7F"/>
              </a:buClr>
              <a:buSzPct val="80000"/>
              <a:buFont typeface="Calibri" panose="020F0502020204030204" pitchFamily="34" charset="0"/>
              <a:buChar char="→"/>
              <a:defRPr sz="2500">
                <a:solidFill>
                  <a:srgbClr val="7F7F7F"/>
                </a:solidFill>
                <a:latin typeface="+mj-lt"/>
              </a:defRPr>
            </a:lvl2pPr>
            <a:lvl3pPr marL="864000">
              <a:lnSpc>
                <a:spcPct val="90000"/>
              </a:lnSpc>
              <a:buSzPct val="80000"/>
              <a:defRPr sz="1800">
                <a:solidFill>
                  <a:srgbClr val="105269"/>
                </a:solidFill>
                <a:latin typeface="+mj-lt"/>
              </a:defRPr>
            </a:lvl3pPr>
            <a:lvl4pPr marL="1152000" indent="-288000">
              <a:lnSpc>
                <a:spcPct val="90000"/>
              </a:lnSpc>
              <a:buSzPct val="80000"/>
              <a:buFont typeface="Wingdings 3" panose="05040102010807070707" pitchFamily="18" charset="2"/>
              <a:buChar char=""/>
              <a:defRPr sz="1800">
                <a:solidFill>
                  <a:srgbClr val="105269"/>
                </a:solidFill>
                <a:latin typeface="+mj-lt"/>
              </a:defRPr>
            </a:lvl4pPr>
            <a:lvl5pPr marL="1440000">
              <a:lnSpc>
                <a:spcPct val="90000"/>
              </a:lnSpc>
              <a:buSzPct val="80000"/>
              <a:defRPr sz="1800">
                <a:solidFill>
                  <a:srgbClr val="105269"/>
                </a:solidFill>
                <a:latin typeface="+mj-lt"/>
              </a:defRPr>
            </a:lvl5p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77983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 inhoud en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D7080C-744F-4A9F-82ED-63D7F6B462E4}"/>
              </a:ext>
            </a:extLst>
          </p:cNvPr>
          <p:cNvSpPr>
            <a:spLocks noGrp="1"/>
          </p:cNvSpPr>
          <p:nvPr>
            <p:ph type="title" hasCustomPrompt="1"/>
          </p:nvPr>
        </p:nvSpPr>
        <p:spPr>
          <a:xfrm>
            <a:off x="839788" y="457201"/>
            <a:ext cx="3932237" cy="1600200"/>
          </a:xfrm>
          <a:prstGeom prst="rect">
            <a:avLst/>
          </a:prstGeom>
        </p:spPr>
        <p:txBody>
          <a:bodyPr anchor="t"/>
          <a:lstStyle>
            <a:lvl1pPr>
              <a:defRPr sz="3200"/>
            </a:lvl1pPr>
          </a:lstStyle>
          <a:p>
            <a:r>
              <a:rPr lang="nl-NL" dirty="0"/>
              <a:t>Klik om te bewerken</a:t>
            </a:r>
            <a:endParaRPr lang="nl-BE" dirty="0"/>
          </a:p>
        </p:txBody>
      </p:sp>
      <p:sp>
        <p:nvSpPr>
          <p:cNvPr id="3" name="Tijdelijke aanduiding voor afbeelding 2">
            <a:extLst>
              <a:ext uri="{FF2B5EF4-FFF2-40B4-BE49-F238E27FC236}">
                <a16:creationId xmlns:a16="http://schemas.microsoft.com/office/drawing/2014/main" id="{B12A170E-A06E-4EF1-B63A-2BAD7772C65B}"/>
              </a:ext>
            </a:extLst>
          </p:cNvPr>
          <p:cNvSpPr>
            <a:spLocks noGrp="1"/>
          </p:cNvSpPr>
          <p:nvPr>
            <p:ph type="pic" idx="1"/>
          </p:nvPr>
        </p:nvSpPr>
        <p:spPr>
          <a:xfrm>
            <a:off x="5183188" y="457201"/>
            <a:ext cx="6172200" cy="6058800"/>
          </a:xfrm>
          <a:prstGeom prst="rect">
            <a:avLst/>
          </a:prstGeom>
        </p:spPr>
        <p:txBody>
          <a:bodyPr/>
          <a:lstStyle>
            <a:lvl1pPr marL="0" indent="0">
              <a:buNone/>
              <a:defRPr sz="3200">
                <a:solidFill>
                  <a:srgbClr val="10526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ijdelijke aanduiding voor tekst 3">
            <a:extLst>
              <a:ext uri="{FF2B5EF4-FFF2-40B4-BE49-F238E27FC236}">
                <a16:creationId xmlns:a16="http://schemas.microsoft.com/office/drawing/2014/main" id="{4DACEDC2-DF58-4C30-9B4D-366FCE7AF94A}"/>
              </a:ext>
            </a:extLst>
          </p:cNvPr>
          <p:cNvSpPr>
            <a:spLocks noGrp="1"/>
          </p:cNvSpPr>
          <p:nvPr>
            <p:ph type="body" sz="half" idx="2" hasCustomPrompt="1"/>
          </p:nvPr>
        </p:nvSpPr>
        <p:spPr>
          <a:xfrm>
            <a:off x="839788" y="2057400"/>
            <a:ext cx="3932237" cy="4458600"/>
          </a:xfrm>
          <a:prstGeom prst="rect">
            <a:avLst/>
          </a:prstGeom>
        </p:spPr>
        <p:txBody>
          <a:bodyPr/>
          <a:lstStyle>
            <a:lvl1pPr marL="0" indent="0">
              <a:buNone/>
              <a:defRPr sz="1600">
                <a:solidFill>
                  <a:srgbClr val="10526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te bewerken</a:t>
            </a:r>
          </a:p>
        </p:txBody>
      </p:sp>
    </p:spTree>
    <p:extLst>
      <p:ext uri="{BB962C8B-B14F-4D97-AF65-F5344CB8AC3E}">
        <p14:creationId xmlns:p14="http://schemas.microsoft.com/office/powerpoint/2010/main" val="357336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8" name="titel"/>
          <p:cNvSpPr>
            <a:spLocks noGrp="1"/>
          </p:cNvSpPr>
          <p:nvPr>
            <p:ph type="title" hasCustomPrompt="1"/>
          </p:nvPr>
        </p:nvSpPr>
        <p:spPr>
          <a:xfrm>
            <a:off x="838199" y="476672"/>
            <a:ext cx="10515601" cy="936104"/>
          </a:xfrm>
          <a:prstGeom prst="rect">
            <a:avLst/>
          </a:prstGeom>
        </p:spPr>
        <p:txBody>
          <a:bodyPr/>
          <a:lstStyle>
            <a:lvl1pPr algn="ctr">
              <a:defRPr sz="4800" b="1">
                <a:solidFill>
                  <a:schemeClr val="bg1"/>
                </a:solidFill>
              </a:defRPr>
            </a:lvl1pPr>
          </a:lstStyle>
          <a:p>
            <a:r>
              <a:rPr lang="nl-NL" dirty="0"/>
              <a:t>Klik om te bewerken</a:t>
            </a:r>
            <a:endParaRPr lang="nl-BE" dirty="0"/>
          </a:p>
        </p:txBody>
      </p:sp>
      <p:sp>
        <p:nvSpPr>
          <p:cNvPr id="10" name="Tijdelijke aanduiding voor inhoud 2">
            <a:extLst>
              <a:ext uri="{FF2B5EF4-FFF2-40B4-BE49-F238E27FC236}">
                <a16:creationId xmlns:a16="http://schemas.microsoft.com/office/drawing/2014/main" id="{CE74A413-D2A6-4544-A6A4-CA597DE5B31C}"/>
              </a:ext>
            </a:extLst>
          </p:cNvPr>
          <p:cNvSpPr>
            <a:spLocks noGrp="1"/>
          </p:cNvSpPr>
          <p:nvPr>
            <p:ph sz="half" idx="10" hasCustomPrompt="1"/>
          </p:nvPr>
        </p:nvSpPr>
        <p:spPr>
          <a:xfrm>
            <a:off x="838198" y="1484784"/>
            <a:ext cx="10515600" cy="5037474"/>
          </a:xfrm>
          <a:prstGeom prst="rect">
            <a:avLst/>
          </a:prstGeom>
        </p:spPr>
        <p:txBody>
          <a:bodyPr bIns="0"/>
          <a:lstStyle>
            <a:lvl1pPr marL="0" indent="-288000">
              <a:lnSpc>
                <a:spcPct val="90000"/>
              </a:lnSpc>
              <a:buClr>
                <a:schemeClr val="bg1"/>
              </a:buClr>
              <a:buSzPct val="80000"/>
              <a:buFont typeface="Wingdings 3" panose="05040102010807070707" pitchFamily="18" charset="2"/>
              <a:buChar char=""/>
              <a:defRPr sz="3200">
                <a:solidFill>
                  <a:schemeClr val="bg1"/>
                </a:solidFill>
                <a:latin typeface="+mj-lt"/>
              </a:defRPr>
            </a:lvl1pPr>
            <a:lvl2pPr marL="576000" indent="-288000">
              <a:lnSpc>
                <a:spcPct val="90000"/>
              </a:lnSpc>
              <a:buClr>
                <a:schemeClr val="bg1"/>
              </a:buClr>
              <a:buSzPct val="80000"/>
              <a:buFont typeface="Calibri" panose="020F0502020204030204" pitchFamily="34" charset="0"/>
              <a:buChar char="→"/>
              <a:defRPr sz="2500">
                <a:solidFill>
                  <a:schemeClr val="bg1"/>
                </a:solidFill>
                <a:latin typeface="+mj-lt"/>
              </a:defRPr>
            </a:lvl2pPr>
            <a:lvl3pPr marL="864000" indent="-228600">
              <a:lnSpc>
                <a:spcPct val="90000"/>
              </a:lnSpc>
              <a:buClr>
                <a:schemeClr val="bg1"/>
              </a:buClr>
              <a:buSzPct val="80000"/>
              <a:buFont typeface="Wingdings 2" panose="05020102010507070707" pitchFamily="18" charset="2"/>
              <a:buChar char=""/>
              <a:defRPr sz="2000">
                <a:solidFill>
                  <a:schemeClr val="bg1"/>
                </a:solidFill>
                <a:latin typeface="+mj-lt"/>
              </a:defRPr>
            </a:lvl3pPr>
            <a:lvl4pPr marL="1152000" indent="-288000">
              <a:lnSpc>
                <a:spcPct val="90000"/>
              </a:lnSpc>
              <a:buSzPct val="80000"/>
              <a:buFont typeface="Wingdings 3" panose="05040102010807070707" pitchFamily="18" charset="2"/>
              <a:buChar char=""/>
              <a:defRPr sz="2000">
                <a:solidFill>
                  <a:schemeClr val="bg1"/>
                </a:solidFill>
                <a:latin typeface="+mj-lt"/>
              </a:defRPr>
            </a:lvl4pPr>
            <a:lvl5pPr marL="1440000" indent="-228600">
              <a:lnSpc>
                <a:spcPct val="90000"/>
              </a:lnSpc>
              <a:buClr>
                <a:schemeClr val="bg1"/>
              </a:buClr>
              <a:buSzPct val="80000"/>
              <a:buFont typeface="Wingdings 3" panose="05040102010807070707" pitchFamily="18" charset="2"/>
              <a:buChar char=""/>
              <a:defRPr sz="2000">
                <a:solidFill>
                  <a:schemeClr val="bg1"/>
                </a:solidFill>
                <a:latin typeface="+mj-lt"/>
              </a:defRPr>
            </a:lvl5p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88055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en twee objecten">
    <p:spTree>
      <p:nvGrpSpPr>
        <p:cNvPr id="1" name=""/>
        <p:cNvGrpSpPr/>
        <p:nvPr/>
      </p:nvGrpSpPr>
      <p:grpSpPr>
        <a:xfrm>
          <a:off x="0" y="0"/>
          <a:ext cx="0" cy="0"/>
          <a:chOff x="0" y="0"/>
          <a:chExt cx="0" cy="0"/>
        </a:xfrm>
      </p:grpSpPr>
      <p:sp>
        <p:nvSpPr>
          <p:cNvPr id="5" name="titel">
            <a:extLst>
              <a:ext uri="{FF2B5EF4-FFF2-40B4-BE49-F238E27FC236}">
                <a16:creationId xmlns:a16="http://schemas.microsoft.com/office/drawing/2014/main" id="{0AAD180C-0F16-4C40-815C-DB485531BC3D}"/>
              </a:ext>
            </a:extLst>
          </p:cNvPr>
          <p:cNvSpPr>
            <a:spLocks noGrp="1"/>
          </p:cNvSpPr>
          <p:nvPr>
            <p:ph type="title" hasCustomPrompt="1"/>
          </p:nvPr>
        </p:nvSpPr>
        <p:spPr>
          <a:xfrm>
            <a:off x="838197" y="476672"/>
            <a:ext cx="10515601" cy="936104"/>
          </a:xfrm>
          <a:prstGeom prst="rect">
            <a:avLst/>
          </a:prstGeom>
        </p:spPr>
        <p:txBody>
          <a:bodyPr/>
          <a:lstStyle>
            <a:lvl1pPr algn="ctr">
              <a:defRPr sz="4800" b="1">
                <a:solidFill>
                  <a:schemeClr val="bg1"/>
                </a:solidFill>
              </a:defRPr>
            </a:lvl1pPr>
          </a:lstStyle>
          <a:p>
            <a:r>
              <a:rPr lang="nl-NL" dirty="0"/>
              <a:t>Klik om te bewerken</a:t>
            </a:r>
            <a:endParaRPr lang="nl-BE" dirty="0"/>
          </a:p>
        </p:txBody>
      </p:sp>
      <p:sp>
        <p:nvSpPr>
          <p:cNvPr id="8" name="Tijdelijke aanduiding voor inhoud 2">
            <a:extLst>
              <a:ext uri="{FF2B5EF4-FFF2-40B4-BE49-F238E27FC236}">
                <a16:creationId xmlns:a16="http://schemas.microsoft.com/office/drawing/2014/main" id="{7BE66E4C-62BE-4011-A4D2-F7372D4FB8C4}"/>
              </a:ext>
            </a:extLst>
          </p:cNvPr>
          <p:cNvSpPr>
            <a:spLocks noGrp="1"/>
          </p:cNvSpPr>
          <p:nvPr>
            <p:ph sz="half" idx="10" hasCustomPrompt="1"/>
          </p:nvPr>
        </p:nvSpPr>
        <p:spPr>
          <a:xfrm>
            <a:off x="838198" y="1484784"/>
            <a:ext cx="5111999" cy="5037474"/>
          </a:xfrm>
          <a:prstGeom prst="rect">
            <a:avLst/>
          </a:prstGeom>
        </p:spPr>
        <p:txBody>
          <a:bodyPr bIns="0"/>
          <a:lstStyle>
            <a:lvl1pPr marL="0" indent="-288000">
              <a:lnSpc>
                <a:spcPct val="90000"/>
              </a:lnSpc>
              <a:buClr>
                <a:schemeClr val="bg1"/>
              </a:buClr>
              <a:buSzPct val="80000"/>
              <a:buFont typeface="Wingdings 3" panose="05040102010807070707" pitchFamily="18" charset="2"/>
              <a:buChar char=""/>
              <a:defRPr sz="2500">
                <a:solidFill>
                  <a:schemeClr val="bg1"/>
                </a:solidFill>
                <a:latin typeface="+mj-lt"/>
              </a:defRPr>
            </a:lvl1pPr>
            <a:lvl2pPr marL="576000" indent="-288000">
              <a:lnSpc>
                <a:spcPct val="90000"/>
              </a:lnSpc>
              <a:buClr>
                <a:srgbClr val="7F7F7F"/>
              </a:buClr>
              <a:buSzPct val="80000"/>
              <a:buFont typeface="Calibri" panose="020F0502020204030204" pitchFamily="34" charset="0"/>
              <a:buChar char="→"/>
              <a:defRPr sz="2200">
                <a:solidFill>
                  <a:schemeClr val="bg1"/>
                </a:solidFill>
                <a:latin typeface="+mj-lt"/>
              </a:defRPr>
            </a:lvl2pPr>
            <a:lvl3pPr marL="864000" indent="-228600">
              <a:lnSpc>
                <a:spcPct val="90000"/>
              </a:lnSpc>
              <a:buClr>
                <a:schemeClr val="bg1"/>
              </a:buClr>
              <a:buSzPct val="80000"/>
              <a:buFont typeface="Wingdings 2" panose="05020102010507070707" pitchFamily="18" charset="2"/>
              <a:buChar char=""/>
              <a:defRPr sz="1800">
                <a:solidFill>
                  <a:schemeClr val="bg1"/>
                </a:solidFill>
                <a:latin typeface="+mj-lt"/>
              </a:defRPr>
            </a:lvl3pPr>
            <a:lvl4pPr marL="1152000" indent="-288000">
              <a:lnSpc>
                <a:spcPct val="90000"/>
              </a:lnSpc>
              <a:buSzPct val="80000"/>
              <a:buFont typeface="Wingdings 3" panose="05040102010807070707" pitchFamily="18" charset="2"/>
              <a:buChar char=""/>
              <a:defRPr sz="1800">
                <a:solidFill>
                  <a:schemeClr val="bg1"/>
                </a:solidFill>
                <a:latin typeface="+mj-lt"/>
              </a:defRPr>
            </a:lvl4pPr>
            <a:lvl5pPr marL="1440000" indent="-228600">
              <a:lnSpc>
                <a:spcPct val="90000"/>
              </a:lnSpc>
              <a:buClr>
                <a:schemeClr val="bg1"/>
              </a:buClr>
              <a:buSzPct val="80000"/>
              <a:buFont typeface="Wingdings 3" panose="05040102010807070707" pitchFamily="18" charset="2"/>
              <a:buChar char=""/>
              <a:defRPr sz="1800">
                <a:solidFill>
                  <a:schemeClr val="bg1"/>
                </a:solidFill>
                <a:latin typeface="+mj-lt"/>
              </a:defRPr>
            </a:lvl5p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1" name="Tijdelijke aanduiding voor inhoud 2">
            <a:extLst>
              <a:ext uri="{FF2B5EF4-FFF2-40B4-BE49-F238E27FC236}">
                <a16:creationId xmlns:a16="http://schemas.microsoft.com/office/drawing/2014/main" id="{1366D22B-74C2-4B12-92D9-E9B1AC273026}"/>
              </a:ext>
            </a:extLst>
          </p:cNvPr>
          <p:cNvSpPr>
            <a:spLocks noGrp="1"/>
          </p:cNvSpPr>
          <p:nvPr>
            <p:ph sz="half" idx="11" hasCustomPrompt="1"/>
          </p:nvPr>
        </p:nvSpPr>
        <p:spPr>
          <a:xfrm>
            <a:off x="6241805" y="1484784"/>
            <a:ext cx="5111999" cy="5037474"/>
          </a:xfrm>
          <a:prstGeom prst="rect">
            <a:avLst/>
          </a:prstGeom>
        </p:spPr>
        <p:txBody>
          <a:bodyPr bIns="0"/>
          <a:lstStyle>
            <a:lvl1pPr marL="0" indent="-288000">
              <a:lnSpc>
                <a:spcPct val="90000"/>
              </a:lnSpc>
              <a:buClr>
                <a:schemeClr val="bg1"/>
              </a:buClr>
              <a:buSzPct val="80000"/>
              <a:buFont typeface="Wingdings 3" panose="05040102010807070707" pitchFamily="18" charset="2"/>
              <a:buChar char=""/>
              <a:defRPr sz="2500">
                <a:solidFill>
                  <a:schemeClr val="bg1"/>
                </a:solidFill>
                <a:latin typeface="+mj-lt"/>
              </a:defRPr>
            </a:lvl1pPr>
            <a:lvl2pPr marL="576000" indent="-288000">
              <a:lnSpc>
                <a:spcPct val="90000"/>
              </a:lnSpc>
              <a:buClr>
                <a:srgbClr val="7F7F7F"/>
              </a:buClr>
              <a:buSzPct val="80000"/>
              <a:buFont typeface="Calibri" panose="020F0502020204030204" pitchFamily="34" charset="0"/>
              <a:buChar char="→"/>
              <a:defRPr sz="2200">
                <a:solidFill>
                  <a:schemeClr val="bg1"/>
                </a:solidFill>
                <a:latin typeface="+mj-lt"/>
              </a:defRPr>
            </a:lvl2pPr>
            <a:lvl3pPr marL="864000" indent="-228600">
              <a:lnSpc>
                <a:spcPct val="90000"/>
              </a:lnSpc>
              <a:buClr>
                <a:schemeClr val="bg1"/>
              </a:buClr>
              <a:buSzPct val="80000"/>
              <a:buFont typeface="Wingdings 2" panose="05020102010507070707" pitchFamily="18" charset="2"/>
              <a:buChar char=""/>
              <a:defRPr sz="1800">
                <a:solidFill>
                  <a:schemeClr val="bg1"/>
                </a:solidFill>
                <a:latin typeface="+mj-lt"/>
              </a:defRPr>
            </a:lvl3pPr>
            <a:lvl4pPr marL="1152000" indent="-288000">
              <a:lnSpc>
                <a:spcPct val="90000"/>
              </a:lnSpc>
              <a:buSzPct val="80000"/>
              <a:buFont typeface="Wingdings 3" panose="05040102010807070707" pitchFamily="18" charset="2"/>
              <a:buChar char=""/>
              <a:defRPr sz="1800">
                <a:solidFill>
                  <a:schemeClr val="bg1"/>
                </a:solidFill>
                <a:latin typeface="+mj-lt"/>
              </a:defRPr>
            </a:lvl4pPr>
            <a:lvl5pPr marL="1440000" indent="-228600">
              <a:lnSpc>
                <a:spcPct val="90000"/>
              </a:lnSpc>
              <a:buClr>
                <a:schemeClr val="bg1"/>
              </a:buClr>
              <a:buSzPct val="80000"/>
              <a:buFont typeface="Wingdings 3" panose="05040102010807070707" pitchFamily="18" charset="2"/>
              <a:buChar char=""/>
              <a:defRPr sz="1800">
                <a:solidFill>
                  <a:schemeClr val="bg1"/>
                </a:solidFill>
                <a:latin typeface="+mj-lt"/>
              </a:defRPr>
            </a:lvl5p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538611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629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peningsslide-ondernemin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7B4BB31-4B7F-45E4-A85D-224E87BCBF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84432" y="332656"/>
            <a:ext cx="1804572" cy="701101"/>
          </a:xfrm>
          <a:prstGeom prst="rect">
            <a:avLst/>
          </a:prstGeom>
        </p:spPr>
      </p:pic>
      <p:pic>
        <p:nvPicPr>
          <p:cNvPr id="9" name="Afbeelding 8" descr="Afbeelding met tekst&#10;&#10;Automatisch gegenereerde beschrijving">
            <a:extLst>
              <a:ext uri="{FF2B5EF4-FFF2-40B4-BE49-F238E27FC236}">
                <a16:creationId xmlns:a16="http://schemas.microsoft.com/office/drawing/2014/main" id="{930CDEA5-51AE-48ED-B8C0-72793E56B1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000" y="6156000"/>
            <a:ext cx="1800000" cy="483896"/>
          </a:xfrm>
          <a:prstGeom prst="rect">
            <a:avLst/>
          </a:prstGeom>
        </p:spPr>
      </p:pic>
    </p:spTree>
    <p:extLst>
      <p:ext uri="{BB962C8B-B14F-4D97-AF65-F5344CB8AC3E}">
        <p14:creationId xmlns:p14="http://schemas.microsoft.com/office/powerpoint/2010/main" val="19430021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765116"/>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700" r:id="rId3"/>
    <p:sldLayoutId id="2147483773" r:id="rId4"/>
    <p:sldLayoutId id="2147483774" r:id="rId5"/>
  </p:sldLayoutIdLst>
  <p:txStyles>
    <p:title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p:titleStyle>
    <p:body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A7E26C9-2ABF-4C24-B9AC-8FA101862F2A}"/>
              </a:ext>
            </a:extLst>
          </p:cNvPr>
          <p:cNvSpPr/>
          <p:nvPr userDrawn="1"/>
        </p:nvSpPr>
        <p:spPr>
          <a:xfrm>
            <a:off x="0" y="0"/>
            <a:ext cx="12187200" cy="6858000"/>
          </a:xfrm>
          <a:prstGeom prst="rect">
            <a:avLst/>
          </a:prstGeom>
          <a:solidFill>
            <a:srgbClr val="105269"/>
          </a:solidFill>
          <a:ln>
            <a:solidFill>
              <a:srgbClr val="1052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latin typeface="+mn-lt"/>
            </a:endParaRPr>
          </a:p>
        </p:txBody>
      </p:sp>
    </p:spTree>
    <p:extLst>
      <p:ext uri="{BB962C8B-B14F-4D97-AF65-F5344CB8AC3E}">
        <p14:creationId xmlns:p14="http://schemas.microsoft.com/office/powerpoint/2010/main" val="2457281728"/>
      </p:ext>
    </p:extLst>
  </p:cSld>
  <p:clrMap bg1="lt1" tx1="dk1" bg2="lt2" tx2="dk2" accent1="accent1" accent2="accent2" accent3="accent3" accent4="accent4" accent5="accent5" accent6="accent6" hlink="hlink" folHlink="folHlink"/>
  <p:sldLayoutIdLst>
    <p:sldLayoutId id="2147483797" r:id="rId1"/>
    <p:sldLayoutId id="2147483799" r:id="rId2"/>
    <p:sldLayoutId id="214748379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E32B504-3D40-4DC4-8A78-000D3F8C46A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2216680" cy="6885384"/>
          </a:xfrm>
          <a:prstGeom prst="rect">
            <a:avLst/>
          </a:prstGeom>
        </p:spPr>
      </p:pic>
      <p:pic>
        <p:nvPicPr>
          <p:cNvPr id="6" name="Afbeelding 5" descr="Afbeelding met tekst, illustratie&#10;&#10;Automatisch gegenereerde beschrijving">
            <a:extLst>
              <a:ext uri="{FF2B5EF4-FFF2-40B4-BE49-F238E27FC236}">
                <a16:creationId xmlns:a16="http://schemas.microsoft.com/office/drawing/2014/main" id="{11DD50B0-13D0-4B5B-827E-55A77BB4638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81458" y="332656"/>
            <a:ext cx="1799672" cy="702000"/>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678E0746-672D-4939-B354-CA7808CD8EC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0000" y="6156000"/>
            <a:ext cx="1800000" cy="483896"/>
          </a:xfrm>
          <a:prstGeom prst="rect">
            <a:avLst/>
          </a:prstGeom>
        </p:spPr>
      </p:pic>
    </p:spTree>
    <p:extLst>
      <p:ext uri="{BB962C8B-B14F-4D97-AF65-F5344CB8AC3E}">
        <p14:creationId xmlns:p14="http://schemas.microsoft.com/office/powerpoint/2010/main" val="1317757715"/>
      </p:ext>
    </p:extLst>
  </p:cSld>
  <p:clrMap bg1="lt1" tx1="dk1" bg2="lt2" tx2="dk2" accent1="accent1" accent2="accent2" accent3="accent3" accent4="accent4" accent5="accent5" accent6="accent6" hlink="hlink" folHlink="folHlink"/>
  <p:sldLayoutIdLst>
    <p:sldLayoutId id="2147483794" r:id="rId1"/>
    <p:sldLayoutId id="2147483729" r:id="rId2"/>
  </p:sldLayoutIdLst>
  <p:txStyles>
    <p:title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p:titleStyle>
    <p:body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energiesparen.be/bedrijven"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a:extLst>
              <a:ext uri="{FF2B5EF4-FFF2-40B4-BE49-F238E27FC236}">
                <a16:creationId xmlns:a16="http://schemas.microsoft.com/office/drawing/2014/main" id="{1E1CC642-8E12-43CE-9D4E-02ABE640ABC1}"/>
              </a:ext>
            </a:extLst>
          </p:cNvPr>
          <p:cNvSpPr txBox="1">
            <a:spLocks/>
          </p:cNvSpPr>
          <p:nvPr/>
        </p:nvSpPr>
        <p:spPr>
          <a:xfrm>
            <a:off x="407368" y="1196752"/>
            <a:ext cx="11377264" cy="1247702"/>
          </a:xfrm>
          <a:prstGeom prst="rect">
            <a:avLst/>
          </a:prstGeom>
        </p:spPr>
        <p:txBody>
          <a:bodyPr>
            <a:noAutofit/>
          </a:bodyPr>
          <a:lstStyle>
            <a:lvl1pPr algn="l" defTabSz="914400" rtl="0" eaLnBrk="1" latinLnBrk="0" hangingPunct="1">
              <a:lnSpc>
                <a:spcPts val="5400"/>
              </a:lnSpc>
              <a:spcBef>
                <a:spcPct val="0"/>
              </a:spcBef>
              <a:buNone/>
              <a:defRPr sz="5400" b="1" i="0" kern="1200" baseline="0">
                <a:solidFill>
                  <a:srgbClr val="105269"/>
                </a:solidFill>
                <a:latin typeface="Calibri" panose="020F0502020204030204" pitchFamily="34" charset="0"/>
                <a:ea typeface="+mj-ea"/>
                <a:cs typeface="+mj-cs"/>
              </a:defRPr>
            </a:lvl1pPr>
          </a:lstStyle>
          <a:p>
            <a:pPr algn="ctr"/>
            <a:r>
              <a:rPr lang="nl-NL" sz="4800" dirty="0">
                <a:solidFill>
                  <a:schemeClr val="bg1"/>
                </a:solidFill>
              </a:rPr>
              <a:t>Versterkte wetgeving voor</a:t>
            </a:r>
          </a:p>
          <a:p>
            <a:pPr algn="ctr"/>
            <a:r>
              <a:rPr lang="nl-NL" sz="4800" dirty="0">
                <a:solidFill>
                  <a:schemeClr val="bg1"/>
                </a:solidFill>
              </a:rPr>
              <a:t>ondernemingen</a:t>
            </a:r>
            <a:endParaRPr lang="nl-BE" sz="3700" dirty="0">
              <a:solidFill>
                <a:schemeClr val="bg1"/>
              </a:solidFill>
            </a:endParaRPr>
          </a:p>
        </p:txBody>
      </p:sp>
      <p:sp>
        <p:nvSpPr>
          <p:cNvPr id="3" name="ondertitel">
            <a:extLst>
              <a:ext uri="{FF2B5EF4-FFF2-40B4-BE49-F238E27FC236}">
                <a16:creationId xmlns:a16="http://schemas.microsoft.com/office/drawing/2014/main" id="{2AA6859B-1524-4272-A7DA-3F6FD7168A52}"/>
              </a:ext>
            </a:extLst>
          </p:cNvPr>
          <p:cNvSpPr txBox="1">
            <a:spLocks/>
          </p:cNvSpPr>
          <p:nvPr/>
        </p:nvSpPr>
        <p:spPr>
          <a:xfrm>
            <a:off x="1080000" y="3669334"/>
            <a:ext cx="10080000" cy="1247702"/>
          </a:xfrm>
          <a:prstGeom prst="rect">
            <a:avLst/>
          </a:prstGeom>
        </p:spPr>
        <p:txBody>
          <a:bodyPr/>
          <a:lst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3" panose="05040102010807070707" pitchFamily="18" charset="2"/>
              <a:buNone/>
            </a:pPr>
            <a:endParaRPr lang="nl-BE" sz="1400" dirty="0">
              <a:solidFill>
                <a:schemeClr val="bg1"/>
              </a:solidFill>
            </a:endParaRPr>
          </a:p>
        </p:txBody>
      </p:sp>
    </p:spTree>
    <p:extLst>
      <p:ext uri="{BB962C8B-B14F-4D97-AF65-F5344CB8AC3E}">
        <p14:creationId xmlns:p14="http://schemas.microsoft.com/office/powerpoint/2010/main" val="338524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B6862A-D49A-414A-94A1-7A074E3F6DD8}"/>
              </a:ext>
            </a:extLst>
          </p:cNvPr>
          <p:cNvSpPr>
            <a:spLocks noGrp="1"/>
          </p:cNvSpPr>
          <p:nvPr>
            <p:ph sz="half" idx="10"/>
          </p:nvPr>
        </p:nvSpPr>
        <p:spPr>
          <a:xfrm>
            <a:off x="6528048" y="2204721"/>
            <a:ext cx="5544613" cy="4102460"/>
          </a:xfrm>
        </p:spPr>
        <p:txBody>
          <a:bodyPr bIns="0"/>
          <a:lstStyle/>
          <a:p>
            <a:pPr>
              <a:buFont typeface="Wingdings" panose="05000000000000000000" pitchFamily="2" charset="2"/>
              <a:buChar char="ü"/>
            </a:pPr>
            <a:r>
              <a:rPr lang="nl-BE" sz="2800" dirty="0">
                <a:solidFill>
                  <a:schemeClr val="tx1"/>
                </a:solidFill>
                <a:latin typeface="+mn-lt"/>
              </a:rPr>
              <a:t>Doelgroep:	</a:t>
            </a:r>
          </a:p>
          <a:p>
            <a:pPr marL="288000" lvl="1" indent="0">
              <a:buNone/>
            </a:pPr>
            <a:r>
              <a:rPr lang="nl-BE" sz="2400" dirty="0">
                <a:solidFill>
                  <a:schemeClr val="tx1"/>
                </a:solidFill>
                <a:latin typeface="+mn-lt"/>
              </a:rPr>
              <a:t>0,05 PJ &lt; </a:t>
            </a:r>
            <a:r>
              <a:rPr lang="nl-BE" sz="2400" dirty="0" err="1">
                <a:solidFill>
                  <a:schemeClr val="tx1"/>
                </a:solidFill>
                <a:latin typeface="+mn-lt"/>
              </a:rPr>
              <a:t>E</a:t>
            </a:r>
            <a:r>
              <a:rPr lang="nl-BE" sz="2400" baseline="-25000" dirty="0" err="1">
                <a:solidFill>
                  <a:schemeClr val="tx1"/>
                </a:solidFill>
                <a:latin typeface="+mn-lt"/>
              </a:rPr>
              <a:t>finaal</a:t>
            </a:r>
            <a:r>
              <a:rPr lang="nl-BE" sz="2400" dirty="0">
                <a:solidFill>
                  <a:schemeClr val="tx1"/>
                </a:solidFill>
                <a:latin typeface="+mn-lt"/>
              </a:rPr>
              <a:t> &lt; 0,1 PJ</a:t>
            </a:r>
          </a:p>
          <a:p>
            <a:pPr marL="288000" lvl="1" indent="0">
              <a:buNone/>
            </a:pPr>
            <a:r>
              <a:rPr lang="nl-BE" sz="2400" dirty="0">
                <a:solidFill>
                  <a:schemeClr val="tx1"/>
                </a:solidFill>
                <a:latin typeface="+mn-lt"/>
              </a:rPr>
              <a:t>	&amp;</a:t>
            </a:r>
            <a:br>
              <a:rPr lang="nl-BE" sz="2400" dirty="0">
                <a:solidFill>
                  <a:schemeClr val="tx1"/>
                </a:solidFill>
                <a:latin typeface="+mn-lt"/>
              </a:rPr>
            </a:br>
            <a:r>
              <a:rPr lang="nl-BE" sz="2400" dirty="0">
                <a:solidFill>
                  <a:schemeClr val="tx1"/>
                </a:solidFill>
                <a:latin typeface="+mn-lt"/>
              </a:rPr>
              <a:t>grote ondernemingen met </a:t>
            </a:r>
            <a:r>
              <a:rPr lang="nl-BE" sz="2400" dirty="0" err="1">
                <a:solidFill>
                  <a:schemeClr val="tx1"/>
                </a:solidFill>
                <a:latin typeface="+mn-lt"/>
              </a:rPr>
              <a:t>E</a:t>
            </a:r>
            <a:r>
              <a:rPr lang="nl-BE" sz="2400" baseline="-25000" dirty="0" err="1">
                <a:solidFill>
                  <a:schemeClr val="tx1"/>
                </a:solidFill>
                <a:latin typeface="+mn-lt"/>
              </a:rPr>
              <a:t>finaal</a:t>
            </a:r>
            <a:r>
              <a:rPr lang="nl-BE" sz="2400" dirty="0">
                <a:solidFill>
                  <a:schemeClr val="tx1"/>
                </a:solidFill>
                <a:latin typeface="+mn-lt"/>
              </a:rPr>
              <a:t> &lt; 0,1 PJ</a:t>
            </a:r>
          </a:p>
          <a:p>
            <a:pPr>
              <a:buFont typeface="Wingdings" panose="05000000000000000000" pitchFamily="2" charset="2"/>
              <a:buChar char="ü"/>
            </a:pPr>
            <a:endParaRPr lang="nl-BE" sz="2800" dirty="0">
              <a:solidFill>
                <a:schemeClr val="tx1"/>
              </a:solidFill>
              <a:latin typeface="+mn-lt"/>
            </a:endParaRPr>
          </a:p>
          <a:p>
            <a:pPr>
              <a:buFont typeface="Wingdings" panose="05000000000000000000" pitchFamily="2" charset="2"/>
              <a:buChar char="ü"/>
            </a:pPr>
            <a:r>
              <a:rPr lang="nl-BE" sz="2800" dirty="0">
                <a:solidFill>
                  <a:schemeClr val="tx1"/>
                </a:solidFill>
                <a:latin typeface="+mn-lt"/>
              </a:rPr>
              <a:t>Energieaudit </a:t>
            </a:r>
            <a:r>
              <a:rPr lang="nl-BE" sz="2800" dirty="0">
                <a:solidFill>
                  <a:schemeClr val="tx1"/>
                </a:solidFill>
                <a:latin typeface="+mn-lt"/>
                <a:sym typeface="Wingdings" panose="05000000000000000000" pitchFamily="2" charset="2"/>
              </a:rPr>
              <a:t>~ </a:t>
            </a:r>
            <a:r>
              <a:rPr lang="nl-BE" sz="2800" dirty="0">
                <a:solidFill>
                  <a:schemeClr val="tx1"/>
                </a:solidFill>
                <a:latin typeface="+mn-lt"/>
              </a:rPr>
              <a:t>bestaande EA GO</a:t>
            </a:r>
          </a:p>
          <a:p>
            <a:pPr>
              <a:buFont typeface="Wingdings" panose="05000000000000000000" pitchFamily="2" charset="2"/>
              <a:buChar char="ü"/>
            </a:pPr>
            <a:endParaRPr lang="nl-BE" sz="2800" dirty="0">
              <a:solidFill>
                <a:schemeClr val="tx1"/>
              </a:solidFill>
              <a:latin typeface="+mn-lt"/>
            </a:endParaRPr>
          </a:p>
          <a:p>
            <a:pPr marL="54900" lvl="1" indent="-342900">
              <a:buClr>
                <a:srgbClr val="105269"/>
              </a:buClr>
              <a:buFont typeface="Wingdings" panose="05000000000000000000" pitchFamily="2" charset="2"/>
              <a:buChar char="ü"/>
            </a:pPr>
            <a:r>
              <a:rPr lang="nl-BE" sz="2800" dirty="0">
                <a:solidFill>
                  <a:schemeClr val="tx1"/>
                </a:solidFill>
                <a:latin typeface="+mn-lt"/>
              </a:rPr>
              <a:t>Rendabele maatregel: IRR &gt; 13%</a:t>
            </a:r>
          </a:p>
          <a:p>
            <a:pPr marL="54900" lvl="1" indent="-342900">
              <a:buClr>
                <a:srgbClr val="105269"/>
              </a:buClr>
              <a:buFont typeface="Wingdings" panose="05000000000000000000" pitchFamily="2" charset="2"/>
              <a:buChar char="ü"/>
            </a:pPr>
            <a:endParaRPr lang="nl-BE" sz="2800" dirty="0">
              <a:solidFill>
                <a:schemeClr val="tx1"/>
              </a:solidFill>
              <a:latin typeface="+mn-lt"/>
            </a:endParaRPr>
          </a:p>
          <a:p>
            <a:pPr marL="54900" lvl="1" indent="-342900">
              <a:buClr>
                <a:srgbClr val="105269"/>
              </a:buClr>
              <a:buFont typeface="Wingdings" panose="05000000000000000000" pitchFamily="2" charset="2"/>
              <a:buChar char="ü"/>
            </a:pPr>
            <a:r>
              <a:rPr lang="nl-BE" sz="2800" dirty="0">
                <a:solidFill>
                  <a:schemeClr val="tx1"/>
                </a:solidFill>
                <a:latin typeface="+mn-lt"/>
              </a:rPr>
              <a:t>Webapplicatie</a:t>
            </a:r>
          </a:p>
          <a:p>
            <a:pPr>
              <a:buFont typeface="Wingdings" panose="05000000000000000000" pitchFamily="2" charset="2"/>
              <a:buChar char="ü"/>
            </a:pPr>
            <a:endParaRPr lang="nl-BE" sz="2800" dirty="0">
              <a:solidFill>
                <a:schemeClr val="tx1"/>
              </a:solidFill>
              <a:latin typeface="+mn-lt"/>
            </a:endParaRPr>
          </a:p>
          <a:p>
            <a:pPr>
              <a:buFont typeface="Wingdings" panose="05000000000000000000" pitchFamily="2" charset="2"/>
              <a:buChar char="ü"/>
            </a:pPr>
            <a:endParaRPr lang="nl-BE" sz="2800" dirty="0">
              <a:solidFill>
                <a:schemeClr val="tx1"/>
              </a:solidFill>
              <a:latin typeface="+mn-lt"/>
            </a:endParaRPr>
          </a:p>
        </p:txBody>
      </p:sp>
      <p:pic>
        <p:nvPicPr>
          <p:cNvPr id="6" name="Picture 5">
            <a:extLst>
              <a:ext uri="{FF2B5EF4-FFF2-40B4-BE49-F238E27FC236}">
                <a16:creationId xmlns:a16="http://schemas.microsoft.com/office/drawing/2014/main" id="{7B8C9E12-86BD-41DF-986A-D3AD9FFCDA78}"/>
              </a:ext>
            </a:extLst>
          </p:cNvPr>
          <p:cNvPicPr>
            <a:picLocks noChangeAspect="1"/>
          </p:cNvPicPr>
          <p:nvPr/>
        </p:nvPicPr>
        <p:blipFill>
          <a:blip r:embed="rId2"/>
          <a:stretch>
            <a:fillRect/>
          </a:stretch>
        </p:blipFill>
        <p:spPr>
          <a:xfrm>
            <a:off x="9914987" y="254384"/>
            <a:ext cx="1996560" cy="1434790"/>
          </a:xfrm>
          <a:prstGeom prst="rect">
            <a:avLst/>
          </a:prstGeom>
        </p:spPr>
      </p:pic>
      <p:cxnSp>
        <p:nvCxnSpPr>
          <p:cNvPr id="7" name="Straight Connector 6">
            <a:extLst>
              <a:ext uri="{FF2B5EF4-FFF2-40B4-BE49-F238E27FC236}">
                <a16:creationId xmlns:a16="http://schemas.microsoft.com/office/drawing/2014/main" id="{9F98ABA5-9D74-4DCE-B3F3-ECAC8D7165F1}"/>
              </a:ext>
            </a:extLst>
          </p:cNvPr>
          <p:cNvCxnSpPr/>
          <p:nvPr/>
        </p:nvCxnSpPr>
        <p:spPr>
          <a:xfrm>
            <a:off x="9914987" y="764704"/>
            <a:ext cx="1996560" cy="0"/>
          </a:xfrm>
          <a:prstGeom prst="line">
            <a:avLst/>
          </a:prstGeom>
          <a:ln w="19050">
            <a:solidFill>
              <a:srgbClr val="FF0000"/>
            </a:solidFill>
          </a:ln>
        </p:spPr>
        <p:style>
          <a:lnRef idx="1">
            <a:schemeClr val="accent4"/>
          </a:lnRef>
          <a:fillRef idx="0">
            <a:schemeClr val="accent4"/>
          </a:fillRef>
          <a:effectRef idx="0">
            <a:schemeClr val="accent4"/>
          </a:effectRef>
          <a:fontRef idx="minor">
            <a:schemeClr val="tx1"/>
          </a:fontRef>
        </p:style>
      </p:cxnSp>
      <p:cxnSp>
        <p:nvCxnSpPr>
          <p:cNvPr id="9" name="Straight Connector 8">
            <a:extLst>
              <a:ext uri="{FF2B5EF4-FFF2-40B4-BE49-F238E27FC236}">
                <a16:creationId xmlns:a16="http://schemas.microsoft.com/office/drawing/2014/main" id="{00BFB695-0158-4785-93F7-9917A0900F71}"/>
              </a:ext>
            </a:extLst>
          </p:cNvPr>
          <p:cNvCxnSpPr/>
          <p:nvPr/>
        </p:nvCxnSpPr>
        <p:spPr>
          <a:xfrm flipV="1">
            <a:off x="11911547" y="764704"/>
            <a:ext cx="0" cy="92446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4D109C-3C4B-4F44-819E-2854E18B00C4}"/>
              </a:ext>
            </a:extLst>
          </p:cNvPr>
          <p:cNvCxnSpPr>
            <a:cxnSpLocks/>
          </p:cNvCxnSpPr>
          <p:nvPr/>
        </p:nvCxnSpPr>
        <p:spPr>
          <a:xfrm>
            <a:off x="11208568" y="1689173"/>
            <a:ext cx="70297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FC368A-9249-45C3-853D-6EB29C85D3E3}"/>
              </a:ext>
            </a:extLst>
          </p:cNvPr>
          <p:cNvCxnSpPr>
            <a:cxnSpLocks/>
          </p:cNvCxnSpPr>
          <p:nvPr/>
        </p:nvCxnSpPr>
        <p:spPr>
          <a:xfrm>
            <a:off x="9914987" y="764704"/>
            <a:ext cx="0"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460E1C5-15CD-402A-9D6F-2746045D0A04}"/>
              </a:ext>
            </a:extLst>
          </p:cNvPr>
          <p:cNvCxnSpPr>
            <a:cxnSpLocks/>
          </p:cNvCxnSpPr>
          <p:nvPr/>
        </p:nvCxnSpPr>
        <p:spPr>
          <a:xfrm>
            <a:off x="9914987" y="1124744"/>
            <a:ext cx="129358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CAE7D11-8AF5-4472-A265-B920F18281E7}"/>
              </a:ext>
            </a:extLst>
          </p:cNvPr>
          <p:cNvCxnSpPr/>
          <p:nvPr/>
        </p:nvCxnSpPr>
        <p:spPr>
          <a:xfrm flipV="1">
            <a:off x="11208568" y="1124744"/>
            <a:ext cx="0" cy="5644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CADAA47F-2940-4F6D-875E-58950A868798}"/>
              </a:ext>
            </a:extLst>
          </p:cNvPr>
          <p:cNvPicPr>
            <a:picLocks noChangeAspect="1"/>
          </p:cNvPicPr>
          <p:nvPr/>
        </p:nvPicPr>
        <p:blipFill>
          <a:blip r:embed="rId3"/>
          <a:stretch>
            <a:fillRect/>
          </a:stretch>
        </p:blipFill>
        <p:spPr>
          <a:xfrm>
            <a:off x="15161" y="249828"/>
            <a:ext cx="5360753" cy="1561973"/>
          </a:xfrm>
          <a:prstGeom prst="rect">
            <a:avLst/>
          </a:prstGeom>
        </p:spPr>
      </p:pic>
      <p:pic>
        <p:nvPicPr>
          <p:cNvPr id="30" name="Picture 29">
            <a:extLst>
              <a:ext uri="{FF2B5EF4-FFF2-40B4-BE49-F238E27FC236}">
                <a16:creationId xmlns:a16="http://schemas.microsoft.com/office/drawing/2014/main" id="{BB9E374B-6043-4590-BA4D-43F5D4C1E352}"/>
              </a:ext>
            </a:extLst>
          </p:cNvPr>
          <p:cNvPicPr>
            <a:picLocks noChangeAspect="1"/>
          </p:cNvPicPr>
          <p:nvPr/>
        </p:nvPicPr>
        <p:blipFill>
          <a:blip r:embed="rId4"/>
          <a:stretch>
            <a:fillRect/>
          </a:stretch>
        </p:blipFill>
        <p:spPr>
          <a:xfrm>
            <a:off x="400967" y="2132899"/>
            <a:ext cx="5695033" cy="2319628"/>
          </a:xfrm>
          <a:prstGeom prst="rect">
            <a:avLst/>
          </a:prstGeom>
        </p:spPr>
      </p:pic>
      <p:pic>
        <p:nvPicPr>
          <p:cNvPr id="32" name="Picture 31">
            <a:extLst>
              <a:ext uri="{FF2B5EF4-FFF2-40B4-BE49-F238E27FC236}">
                <a16:creationId xmlns:a16="http://schemas.microsoft.com/office/drawing/2014/main" id="{F4DBCC13-DC72-454B-B5DA-B75BCF58BFAF}"/>
              </a:ext>
            </a:extLst>
          </p:cNvPr>
          <p:cNvPicPr>
            <a:picLocks noChangeAspect="1"/>
          </p:cNvPicPr>
          <p:nvPr/>
        </p:nvPicPr>
        <p:blipFill>
          <a:blip r:embed="rId5"/>
          <a:stretch>
            <a:fillRect/>
          </a:stretch>
        </p:blipFill>
        <p:spPr>
          <a:xfrm>
            <a:off x="230776" y="5004594"/>
            <a:ext cx="4968544" cy="1302586"/>
          </a:xfrm>
          <a:prstGeom prst="rect">
            <a:avLst/>
          </a:prstGeom>
        </p:spPr>
      </p:pic>
      <p:cxnSp>
        <p:nvCxnSpPr>
          <p:cNvPr id="36" name="Straight Connector 35">
            <a:extLst>
              <a:ext uri="{FF2B5EF4-FFF2-40B4-BE49-F238E27FC236}">
                <a16:creationId xmlns:a16="http://schemas.microsoft.com/office/drawing/2014/main" id="{0E9290F8-3EAB-4C0E-AAF7-9ED3E34E7667}"/>
              </a:ext>
            </a:extLst>
          </p:cNvPr>
          <p:cNvCxnSpPr>
            <a:cxnSpLocks/>
          </p:cNvCxnSpPr>
          <p:nvPr/>
        </p:nvCxnSpPr>
        <p:spPr>
          <a:xfrm>
            <a:off x="6096000" y="2117484"/>
            <a:ext cx="0" cy="41539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56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948B192-B907-4EE0-8F0F-809C305497A1}"/>
              </a:ext>
            </a:extLst>
          </p:cNvPr>
          <p:cNvSpPr>
            <a:spLocks noGrp="1"/>
          </p:cNvSpPr>
          <p:nvPr>
            <p:ph sz="half" idx="10"/>
          </p:nvPr>
        </p:nvSpPr>
        <p:spPr>
          <a:xfrm>
            <a:off x="6744072" y="2420888"/>
            <a:ext cx="5054342" cy="3886292"/>
          </a:xfrm>
        </p:spPr>
        <p:txBody>
          <a:bodyPr/>
          <a:lstStyle/>
          <a:p>
            <a:pPr marL="265113" indent="-265113">
              <a:buFont typeface="Wingdings" panose="05000000000000000000" pitchFamily="2" charset="2"/>
              <a:buChar char="ü"/>
            </a:pPr>
            <a:r>
              <a:rPr lang="nl-BE" sz="2800" dirty="0">
                <a:solidFill>
                  <a:schemeClr val="tx1"/>
                </a:solidFill>
                <a:latin typeface="+mn-lt"/>
              </a:rPr>
              <a:t>Doelgroep:</a:t>
            </a:r>
            <a:br>
              <a:rPr lang="nl-BE" sz="2800" dirty="0">
                <a:solidFill>
                  <a:schemeClr val="tx1"/>
                </a:solidFill>
                <a:latin typeface="+mn-lt"/>
              </a:rPr>
            </a:br>
            <a:r>
              <a:rPr lang="nl-BE" sz="2800" dirty="0">
                <a:solidFill>
                  <a:schemeClr val="tx1"/>
                </a:solidFill>
                <a:latin typeface="+mn-lt"/>
              </a:rPr>
              <a:t>kmo, 0,02 PJ &lt; </a:t>
            </a:r>
            <a:r>
              <a:rPr lang="nl-BE" sz="2800" dirty="0" err="1">
                <a:solidFill>
                  <a:schemeClr val="tx1"/>
                </a:solidFill>
                <a:latin typeface="+mn-lt"/>
              </a:rPr>
              <a:t>Efinaal</a:t>
            </a:r>
            <a:r>
              <a:rPr lang="nl-BE" sz="2800" dirty="0">
                <a:solidFill>
                  <a:schemeClr val="tx1"/>
                </a:solidFill>
                <a:latin typeface="+mn-lt"/>
              </a:rPr>
              <a:t> &lt; 0,05 PJ</a:t>
            </a:r>
          </a:p>
          <a:p>
            <a:pPr marL="265113" indent="-265113">
              <a:buFont typeface="Wingdings" panose="05000000000000000000" pitchFamily="2" charset="2"/>
              <a:buChar char="ü"/>
            </a:pPr>
            <a:endParaRPr lang="nl-BE" sz="2800" dirty="0">
              <a:solidFill>
                <a:schemeClr val="tx1"/>
              </a:solidFill>
              <a:latin typeface="+mn-lt"/>
            </a:endParaRPr>
          </a:p>
          <a:p>
            <a:pPr marL="265113" indent="-265113">
              <a:buFont typeface="Wingdings" panose="05000000000000000000" pitchFamily="2" charset="2"/>
              <a:buChar char="ü"/>
            </a:pPr>
            <a:r>
              <a:rPr lang="nl-BE" sz="2800" dirty="0">
                <a:solidFill>
                  <a:schemeClr val="tx1"/>
                </a:solidFill>
                <a:latin typeface="+mn-lt"/>
              </a:rPr>
              <a:t>No-regret maatregel:</a:t>
            </a:r>
            <a:br>
              <a:rPr lang="nl-BE" sz="2800" dirty="0">
                <a:solidFill>
                  <a:schemeClr val="tx1"/>
                </a:solidFill>
                <a:latin typeface="+mn-lt"/>
              </a:rPr>
            </a:br>
            <a:r>
              <a:rPr lang="nl-BE" sz="2800" dirty="0">
                <a:solidFill>
                  <a:schemeClr val="tx1"/>
                </a:solidFill>
                <a:latin typeface="+mn-lt"/>
              </a:rPr>
              <a:t>TVT &lt; 3jaar</a:t>
            </a:r>
          </a:p>
          <a:p>
            <a:pPr marL="265113" indent="-265113">
              <a:buFont typeface="Wingdings" panose="05000000000000000000" pitchFamily="2" charset="2"/>
              <a:buChar char="ü"/>
            </a:pPr>
            <a:endParaRPr lang="nl-BE" sz="2800" dirty="0">
              <a:solidFill>
                <a:schemeClr val="tx1"/>
              </a:solidFill>
              <a:latin typeface="+mn-lt"/>
            </a:endParaRPr>
          </a:p>
          <a:p>
            <a:pPr marL="265113" indent="-265113">
              <a:buFont typeface="Wingdings" panose="05000000000000000000" pitchFamily="2" charset="2"/>
              <a:buChar char="ü"/>
            </a:pPr>
            <a:r>
              <a:rPr lang="nl-BE" sz="2800" dirty="0">
                <a:solidFill>
                  <a:schemeClr val="tx1"/>
                </a:solidFill>
                <a:latin typeface="+mn-lt"/>
              </a:rPr>
              <a:t> Webapplicatie</a:t>
            </a:r>
          </a:p>
          <a:p>
            <a:endParaRPr lang="nl-BE" sz="2800" dirty="0">
              <a:solidFill>
                <a:schemeClr val="tx1"/>
              </a:solidFill>
              <a:latin typeface="+mn-lt"/>
            </a:endParaRPr>
          </a:p>
          <a:p>
            <a:endParaRPr lang="nl-BE" sz="2800" dirty="0"/>
          </a:p>
        </p:txBody>
      </p:sp>
      <p:pic>
        <p:nvPicPr>
          <p:cNvPr id="9" name="Picture 8">
            <a:extLst>
              <a:ext uri="{FF2B5EF4-FFF2-40B4-BE49-F238E27FC236}">
                <a16:creationId xmlns:a16="http://schemas.microsoft.com/office/drawing/2014/main" id="{D55009AF-E085-4D99-889E-1C65BD39A477}"/>
              </a:ext>
            </a:extLst>
          </p:cNvPr>
          <p:cNvPicPr>
            <a:picLocks noChangeAspect="1"/>
          </p:cNvPicPr>
          <p:nvPr/>
        </p:nvPicPr>
        <p:blipFill>
          <a:blip r:embed="rId2"/>
          <a:stretch>
            <a:fillRect/>
          </a:stretch>
        </p:blipFill>
        <p:spPr>
          <a:xfrm>
            <a:off x="15161" y="249828"/>
            <a:ext cx="5360753" cy="1561973"/>
          </a:xfrm>
          <a:prstGeom prst="rect">
            <a:avLst/>
          </a:prstGeom>
        </p:spPr>
      </p:pic>
      <p:pic>
        <p:nvPicPr>
          <p:cNvPr id="10" name="Picture 9">
            <a:extLst>
              <a:ext uri="{FF2B5EF4-FFF2-40B4-BE49-F238E27FC236}">
                <a16:creationId xmlns:a16="http://schemas.microsoft.com/office/drawing/2014/main" id="{ADCA2B76-FB89-4309-AF3F-BBED539DBB4A}"/>
              </a:ext>
            </a:extLst>
          </p:cNvPr>
          <p:cNvPicPr>
            <a:picLocks noChangeAspect="1"/>
          </p:cNvPicPr>
          <p:nvPr/>
        </p:nvPicPr>
        <p:blipFill>
          <a:blip r:embed="rId3"/>
          <a:stretch>
            <a:fillRect/>
          </a:stretch>
        </p:blipFill>
        <p:spPr>
          <a:xfrm>
            <a:off x="9914987" y="254384"/>
            <a:ext cx="1996560" cy="1434790"/>
          </a:xfrm>
          <a:prstGeom prst="rect">
            <a:avLst/>
          </a:prstGeom>
        </p:spPr>
      </p:pic>
      <p:sp>
        <p:nvSpPr>
          <p:cNvPr id="11" name="Rectangle 10">
            <a:extLst>
              <a:ext uri="{FF2B5EF4-FFF2-40B4-BE49-F238E27FC236}">
                <a16:creationId xmlns:a16="http://schemas.microsoft.com/office/drawing/2014/main" id="{29AED9F2-57EE-420C-B926-682AC8164E33}"/>
              </a:ext>
            </a:extLst>
          </p:cNvPr>
          <p:cNvSpPr/>
          <p:nvPr/>
        </p:nvSpPr>
        <p:spPr>
          <a:xfrm>
            <a:off x="9914987" y="1124744"/>
            <a:ext cx="1365589"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noFill/>
            </a:endParaRPr>
          </a:p>
        </p:txBody>
      </p:sp>
      <p:pic>
        <p:nvPicPr>
          <p:cNvPr id="13" name="Picture 12">
            <a:extLst>
              <a:ext uri="{FF2B5EF4-FFF2-40B4-BE49-F238E27FC236}">
                <a16:creationId xmlns:a16="http://schemas.microsoft.com/office/drawing/2014/main" id="{0AD8E79A-52A3-47B6-B20A-DF64CBE0D5C7}"/>
              </a:ext>
            </a:extLst>
          </p:cNvPr>
          <p:cNvPicPr>
            <a:picLocks noChangeAspect="1"/>
          </p:cNvPicPr>
          <p:nvPr/>
        </p:nvPicPr>
        <p:blipFill>
          <a:blip r:embed="rId4"/>
          <a:stretch>
            <a:fillRect/>
          </a:stretch>
        </p:blipFill>
        <p:spPr>
          <a:xfrm>
            <a:off x="393586" y="2136695"/>
            <a:ext cx="5549178" cy="2660457"/>
          </a:xfrm>
          <a:prstGeom prst="rect">
            <a:avLst/>
          </a:prstGeom>
        </p:spPr>
      </p:pic>
      <p:pic>
        <p:nvPicPr>
          <p:cNvPr id="14" name="Picture 13">
            <a:extLst>
              <a:ext uri="{FF2B5EF4-FFF2-40B4-BE49-F238E27FC236}">
                <a16:creationId xmlns:a16="http://schemas.microsoft.com/office/drawing/2014/main" id="{D3C7D6AB-FC7C-4F6D-A3C2-DA940C2FFE6D}"/>
              </a:ext>
            </a:extLst>
          </p:cNvPr>
          <p:cNvPicPr>
            <a:picLocks noChangeAspect="1"/>
          </p:cNvPicPr>
          <p:nvPr/>
        </p:nvPicPr>
        <p:blipFill>
          <a:blip r:embed="rId5"/>
          <a:stretch>
            <a:fillRect/>
          </a:stretch>
        </p:blipFill>
        <p:spPr>
          <a:xfrm>
            <a:off x="230776" y="5004594"/>
            <a:ext cx="4968544" cy="1302586"/>
          </a:xfrm>
          <a:prstGeom prst="rect">
            <a:avLst/>
          </a:prstGeom>
        </p:spPr>
      </p:pic>
      <p:cxnSp>
        <p:nvCxnSpPr>
          <p:cNvPr id="16" name="Straight Connector 15">
            <a:extLst>
              <a:ext uri="{FF2B5EF4-FFF2-40B4-BE49-F238E27FC236}">
                <a16:creationId xmlns:a16="http://schemas.microsoft.com/office/drawing/2014/main" id="{0BA08DC5-08DA-4849-B74C-F92B83F4274F}"/>
              </a:ext>
            </a:extLst>
          </p:cNvPr>
          <p:cNvCxnSpPr/>
          <p:nvPr/>
        </p:nvCxnSpPr>
        <p:spPr>
          <a:xfrm>
            <a:off x="6312024" y="2276872"/>
            <a:ext cx="0" cy="40303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17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76DCA37-167F-466E-857A-41905B0F1C22}"/>
              </a:ext>
            </a:extLst>
          </p:cNvPr>
          <p:cNvSpPr>
            <a:spLocks noGrp="1"/>
          </p:cNvSpPr>
          <p:nvPr>
            <p:ph sz="half" idx="10"/>
          </p:nvPr>
        </p:nvSpPr>
        <p:spPr>
          <a:xfrm>
            <a:off x="838198" y="2211128"/>
            <a:ext cx="10515600" cy="4311130"/>
          </a:xfrm>
        </p:spPr>
        <p:txBody>
          <a:bodyPr/>
          <a:lstStyle/>
          <a:p>
            <a:pPr indent="0">
              <a:buNone/>
            </a:pPr>
            <a:r>
              <a:rPr lang="nl-NL" sz="2800" b="1" dirty="0">
                <a:solidFill>
                  <a:schemeClr val="tx1"/>
                </a:solidFill>
              </a:rPr>
              <a:t>Doel</a:t>
            </a:r>
            <a:r>
              <a:rPr lang="nl-NL" sz="2800" dirty="0">
                <a:solidFill>
                  <a:schemeClr val="tx1"/>
                </a:solidFill>
              </a:rPr>
              <a:t> = uitvoeren niet verplichte EE-verbeterende maatregelen</a:t>
            </a:r>
          </a:p>
          <a:p>
            <a:pPr indent="0">
              <a:buNone/>
            </a:pPr>
            <a:endParaRPr lang="nl-NL" sz="2800" dirty="0">
              <a:solidFill>
                <a:schemeClr val="tx1"/>
              </a:solidFill>
            </a:endParaRPr>
          </a:p>
          <a:p>
            <a:pPr indent="0">
              <a:buNone/>
            </a:pPr>
            <a:r>
              <a:rPr lang="nl-NL" sz="2800" dirty="0">
                <a:solidFill>
                  <a:schemeClr val="tx1"/>
                </a:solidFill>
              </a:rPr>
              <a:t>via </a:t>
            </a:r>
            <a:r>
              <a:rPr lang="nl-NL" sz="2800" b="1" dirty="0">
                <a:solidFill>
                  <a:schemeClr val="tx1"/>
                </a:solidFill>
              </a:rPr>
              <a:t>sectorfederatie</a:t>
            </a:r>
            <a:r>
              <a:rPr lang="nl-NL" sz="2800" dirty="0">
                <a:solidFill>
                  <a:schemeClr val="tx1"/>
                </a:solidFill>
              </a:rPr>
              <a:t> (niet-commerciële instelling)</a:t>
            </a:r>
          </a:p>
          <a:p>
            <a:pPr indent="0">
              <a:buNone/>
            </a:pPr>
            <a:endParaRPr lang="nl-NL" sz="2800" dirty="0">
              <a:solidFill>
                <a:schemeClr val="tx1"/>
              </a:solidFill>
            </a:endParaRPr>
          </a:p>
          <a:p>
            <a:pPr indent="0">
              <a:buNone/>
            </a:pPr>
            <a:r>
              <a:rPr lang="nl-NL" sz="2800" dirty="0">
                <a:solidFill>
                  <a:schemeClr val="tx1"/>
                </a:solidFill>
              </a:rPr>
              <a:t>Ook </a:t>
            </a:r>
            <a:r>
              <a:rPr lang="nl-NL" sz="2800" b="1" dirty="0" err="1">
                <a:solidFill>
                  <a:schemeClr val="tx1"/>
                </a:solidFill>
              </a:rPr>
              <a:t>ontzorging</a:t>
            </a:r>
            <a:r>
              <a:rPr lang="nl-NL" sz="2800" dirty="0">
                <a:solidFill>
                  <a:schemeClr val="tx1"/>
                </a:solidFill>
              </a:rPr>
              <a:t> aan leden om:</a:t>
            </a:r>
          </a:p>
          <a:p>
            <a:pPr marL="457200" indent="-457200">
              <a:buFontTx/>
              <a:buChar char="-"/>
            </a:pPr>
            <a:r>
              <a:rPr lang="nl-NL" sz="2800" dirty="0">
                <a:solidFill>
                  <a:schemeClr val="tx1"/>
                </a:solidFill>
              </a:rPr>
              <a:t>Voldoen aan wetgeving (energieaudit / energiebalans)</a:t>
            </a:r>
          </a:p>
          <a:p>
            <a:pPr marL="457200" indent="-457200">
              <a:buFontTx/>
              <a:buChar char="-"/>
            </a:pPr>
            <a:r>
              <a:rPr lang="nl-NL" sz="2800" dirty="0">
                <a:solidFill>
                  <a:schemeClr val="tx1"/>
                </a:solidFill>
              </a:rPr>
              <a:t>Ontzorgen uitvoering verplichte maatregelen / no-regret maatregelen</a:t>
            </a:r>
          </a:p>
          <a:p>
            <a:pPr marL="457200" indent="-457200">
              <a:buFontTx/>
              <a:buChar char="-"/>
            </a:pPr>
            <a:r>
              <a:rPr lang="nl-NL" sz="2800" dirty="0">
                <a:solidFill>
                  <a:schemeClr val="tx1"/>
                </a:solidFill>
              </a:rPr>
              <a:t>Bijkomend realiseren van niet verplichte maatregelen </a:t>
            </a:r>
          </a:p>
          <a:p>
            <a:endParaRPr lang="nl-BE" sz="2800" dirty="0"/>
          </a:p>
        </p:txBody>
      </p:sp>
      <p:pic>
        <p:nvPicPr>
          <p:cNvPr id="5" name="Picture 4">
            <a:extLst>
              <a:ext uri="{FF2B5EF4-FFF2-40B4-BE49-F238E27FC236}">
                <a16:creationId xmlns:a16="http://schemas.microsoft.com/office/drawing/2014/main" id="{B4EC656E-EAFE-4244-BF31-4A7035EEFD53}"/>
              </a:ext>
            </a:extLst>
          </p:cNvPr>
          <p:cNvPicPr>
            <a:picLocks noChangeAspect="1"/>
          </p:cNvPicPr>
          <p:nvPr/>
        </p:nvPicPr>
        <p:blipFill>
          <a:blip r:embed="rId3"/>
          <a:stretch>
            <a:fillRect/>
          </a:stretch>
        </p:blipFill>
        <p:spPr>
          <a:xfrm>
            <a:off x="119336" y="335742"/>
            <a:ext cx="5756196" cy="1509082"/>
          </a:xfrm>
          <a:prstGeom prst="rect">
            <a:avLst/>
          </a:prstGeom>
        </p:spPr>
      </p:pic>
      <p:pic>
        <p:nvPicPr>
          <p:cNvPr id="8" name="Picture 7">
            <a:extLst>
              <a:ext uri="{FF2B5EF4-FFF2-40B4-BE49-F238E27FC236}">
                <a16:creationId xmlns:a16="http://schemas.microsoft.com/office/drawing/2014/main" id="{AF79A3D7-3063-4E67-889F-C8C796E38043}"/>
              </a:ext>
            </a:extLst>
          </p:cNvPr>
          <p:cNvPicPr>
            <a:picLocks noChangeAspect="1"/>
          </p:cNvPicPr>
          <p:nvPr/>
        </p:nvPicPr>
        <p:blipFill>
          <a:blip r:embed="rId4"/>
          <a:stretch>
            <a:fillRect/>
          </a:stretch>
        </p:blipFill>
        <p:spPr>
          <a:xfrm>
            <a:off x="9914987" y="254384"/>
            <a:ext cx="1996560" cy="1434790"/>
          </a:xfrm>
          <a:prstGeom prst="rect">
            <a:avLst/>
          </a:prstGeom>
        </p:spPr>
      </p:pic>
      <p:sp>
        <p:nvSpPr>
          <p:cNvPr id="9" name="Rectangle 8">
            <a:extLst>
              <a:ext uri="{FF2B5EF4-FFF2-40B4-BE49-F238E27FC236}">
                <a16:creationId xmlns:a16="http://schemas.microsoft.com/office/drawing/2014/main" id="{685AE8FC-2B37-4D7E-A64E-087A520E73D1}"/>
              </a:ext>
            </a:extLst>
          </p:cNvPr>
          <p:cNvSpPr/>
          <p:nvPr/>
        </p:nvSpPr>
        <p:spPr>
          <a:xfrm>
            <a:off x="9912424" y="836712"/>
            <a:ext cx="1974776" cy="7920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72882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2181778-75E7-4106-8017-2778C0BFA624}"/>
              </a:ext>
            </a:extLst>
          </p:cNvPr>
          <p:cNvSpPr>
            <a:spLocks noGrp="1"/>
          </p:cNvSpPr>
          <p:nvPr>
            <p:ph sz="half" idx="10"/>
          </p:nvPr>
        </p:nvSpPr>
        <p:spPr>
          <a:xfrm>
            <a:off x="838198" y="2492896"/>
            <a:ext cx="10515600" cy="4029362"/>
          </a:xfrm>
        </p:spPr>
        <p:txBody>
          <a:bodyPr/>
          <a:lstStyle/>
          <a:p>
            <a:r>
              <a:rPr lang="nl-NL" sz="2800" dirty="0">
                <a:solidFill>
                  <a:schemeClr val="tx1"/>
                </a:solidFill>
              </a:rPr>
              <a:t>Subsidie via call</a:t>
            </a:r>
          </a:p>
          <a:p>
            <a:endParaRPr lang="nl-NL" sz="2800" dirty="0">
              <a:solidFill>
                <a:schemeClr val="tx1"/>
              </a:solidFill>
            </a:endParaRPr>
          </a:p>
          <a:p>
            <a:r>
              <a:rPr lang="nl-NL" sz="2800" dirty="0">
                <a:solidFill>
                  <a:schemeClr val="tx1"/>
                </a:solidFill>
              </a:rPr>
              <a:t>Max. 100.000 euro/jaar</a:t>
            </a:r>
          </a:p>
          <a:p>
            <a:endParaRPr lang="nl-NL" sz="2800" dirty="0">
              <a:solidFill>
                <a:schemeClr val="tx1"/>
              </a:solidFill>
            </a:endParaRPr>
          </a:p>
          <a:p>
            <a:r>
              <a:rPr lang="nl-NL" sz="2800" dirty="0">
                <a:solidFill>
                  <a:schemeClr val="tx1"/>
                </a:solidFill>
              </a:rPr>
              <a:t>Max. 2 VTE voor </a:t>
            </a:r>
            <a:r>
              <a:rPr lang="nl-NL" sz="2800" dirty="0" err="1">
                <a:solidFill>
                  <a:schemeClr val="tx1"/>
                </a:solidFill>
              </a:rPr>
              <a:t>ontzorging</a:t>
            </a:r>
            <a:endParaRPr lang="nl-NL" sz="2800" dirty="0">
              <a:solidFill>
                <a:schemeClr val="tx1"/>
              </a:solidFill>
            </a:endParaRPr>
          </a:p>
          <a:p>
            <a:endParaRPr lang="nl-NL" sz="2800" dirty="0">
              <a:solidFill>
                <a:schemeClr val="tx1"/>
              </a:solidFill>
            </a:endParaRPr>
          </a:p>
          <a:p>
            <a:r>
              <a:rPr lang="nl-NL" sz="2800" dirty="0">
                <a:solidFill>
                  <a:schemeClr val="tx1"/>
                </a:solidFill>
              </a:rPr>
              <a:t>Max. 4 jaar</a:t>
            </a:r>
          </a:p>
          <a:p>
            <a:endParaRPr lang="nl-BE" dirty="0"/>
          </a:p>
        </p:txBody>
      </p:sp>
      <p:pic>
        <p:nvPicPr>
          <p:cNvPr id="5" name="Picture 4">
            <a:extLst>
              <a:ext uri="{FF2B5EF4-FFF2-40B4-BE49-F238E27FC236}">
                <a16:creationId xmlns:a16="http://schemas.microsoft.com/office/drawing/2014/main" id="{0653352D-D1E3-4DAD-B589-39E7A782896C}"/>
              </a:ext>
            </a:extLst>
          </p:cNvPr>
          <p:cNvPicPr>
            <a:picLocks noChangeAspect="1"/>
          </p:cNvPicPr>
          <p:nvPr/>
        </p:nvPicPr>
        <p:blipFill>
          <a:blip r:embed="rId3"/>
          <a:stretch>
            <a:fillRect/>
          </a:stretch>
        </p:blipFill>
        <p:spPr>
          <a:xfrm>
            <a:off x="119336" y="335742"/>
            <a:ext cx="5756196" cy="1509082"/>
          </a:xfrm>
          <a:prstGeom prst="rect">
            <a:avLst/>
          </a:prstGeom>
        </p:spPr>
      </p:pic>
      <p:pic>
        <p:nvPicPr>
          <p:cNvPr id="9" name="Picture 8">
            <a:extLst>
              <a:ext uri="{FF2B5EF4-FFF2-40B4-BE49-F238E27FC236}">
                <a16:creationId xmlns:a16="http://schemas.microsoft.com/office/drawing/2014/main" id="{EA89F93E-CED3-49DD-81A6-EC0CE9BB4E3F}"/>
              </a:ext>
            </a:extLst>
          </p:cNvPr>
          <p:cNvPicPr>
            <a:picLocks noChangeAspect="1"/>
          </p:cNvPicPr>
          <p:nvPr/>
        </p:nvPicPr>
        <p:blipFill>
          <a:blip r:embed="rId4"/>
          <a:stretch>
            <a:fillRect/>
          </a:stretch>
        </p:blipFill>
        <p:spPr>
          <a:xfrm>
            <a:off x="9914987" y="254384"/>
            <a:ext cx="1996560" cy="1434790"/>
          </a:xfrm>
          <a:prstGeom prst="rect">
            <a:avLst/>
          </a:prstGeom>
        </p:spPr>
      </p:pic>
      <p:sp>
        <p:nvSpPr>
          <p:cNvPr id="10" name="Rectangle 9">
            <a:extLst>
              <a:ext uri="{FF2B5EF4-FFF2-40B4-BE49-F238E27FC236}">
                <a16:creationId xmlns:a16="http://schemas.microsoft.com/office/drawing/2014/main" id="{25F75530-6871-493E-A6A0-69C529898812}"/>
              </a:ext>
            </a:extLst>
          </p:cNvPr>
          <p:cNvSpPr/>
          <p:nvPr/>
        </p:nvSpPr>
        <p:spPr>
          <a:xfrm>
            <a:off x="9912424" y="836712"/>
            <a:ext cx="1974776" cy="7920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166338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99FBD9-F7B8-4B16-ADDC-8C849A2AC065}"/>
              </a:ext>
            </a:extLst>
          </p:cNvPr>
          <p:cNvSpPr>
            <a:spLocks noGrp="1"/>
          </p:cNvSpPr>
          <p:nvPr>
            <p:ph type="title"/>
          </p:nvPr>
        </p:nvSpPr>
        <p:spPr/>
        <p:txBody>
          <a:bodyPr/>
          <a:lstStyle/>
          <a:p>
            <a:r>
              <a:rPr lang="nl-BE" sz="4000" dirty="0">
                <a:solidFill>
                  <a:schemeClr val="tx1"/>
                </a:solidFill>
              </a:rPr>
              <a:t>Flankerend: hervorming premie na audit</a:t>
            </a:r>
          </a:p>
        </p:txBody>
      </p:sp>
      <p:sp>
        <p:nvSpPr>
          <p:cNvPr id="3" name="Tijdelijke aanduiding voor inhoud 2">
            <a:extLst>
              <a:ext uri="{FF2B5EF4-FFF2-40B4-BE49-F238E27FC236}">
                <a16:creationId xmlns:a16="http://schemas.microsoft.com/office/drawing/2014/main" id="{D9BA6258-F2C9-4B9D-AB45-42F02880B2AA}"/>
              </a:ext>
            </a:extLst>
          </p:cNvPr>
          <p:cNvSpPr>
            <a:spLocks noGrp="1"/>
          </p:cNvSpPr>
          <p:nvPr>
            <p:ph sz="half" idx="10"/>
          </p:nvPr>
        </p:nvSpPr>
        <p:spPr/>
        <p:txBody>
          <a:bodyPr/>
          <a:lstStyle/>
          <a:p>
            <a:pPr marL="287338" indent="-287338"/>
            <a:r>
              <a:rPr lang="nl-NL" sz="2800" dirty="0">
                <a:solidFill>
                  <a:schemeClr val="tx1"/>
                </a:solidFill>
              </a:rPr>
              <a:t>Premie = % van de meerkosten</a:t>
            </a:r>
          </a:p>
          <a:p>
            <a:pPr marL="287338" indent="-287338"/>
            <a:r>
              <a:rPr lang="nl-NL" sz="2800" dirty="0">
                <a:solidFill>
                  <a:schemeClr val="tx1"/>
                </a:solidFill>
              </a:rPr>
              <a:t>Meerkosten:</a:t>
            </a:r>
          </a:p>
          <a:p>
            <a:pPr marL="533400" lvl="1" indent="-261938"/>
            <a:r>
              <a:rPr lang="nl-NL" sz="2800" dirty="0"/>
              <a:t>Vervanging: meerkosten = extra kosten om meer energiebesparing of verhoging energie-efficiëntie te realiseren t.o.v. standaard vervanging</a:t>
            </a:r>
          </a:p>
          <a:p>
            <a:pPr marL="533400" lvl="1" indent="-261938"/>
            <a:r>
              <a:rPr lang="nl-NL" sz="2800" dirty="0"/>
              <a:t>Nieuw: meerkosten = volledige investering</a:t>
            </a:r>
          </a:p>
          <a:p>
            <a:pPr marL="287338" indent="-287338"/>
            <a:r>
              <a:rPr lang="nl-NL" sz="2800" dirty="0">
                <a:solidFill>
                  <a:schemeClr val="tx1"/>
                </a:solidFill>
              </a:rPr>
              <a:t>Berekening: (13 – IRR) * 20 %</a:t>
            </a:r>
          </a:p>
          <a:p>
            <a:pPr marL="533400" lvl="1" indent="-261938"/>
            <a:r>
              <a:rPr lang="nl-NL" sz="2800" dirty="0"/>
              <a:t>IRR &gt; 13%: 0%</a:t>
            </a:r>
          </a:p>
          <a:p>
            <a:pPr marL="533400" lvl="1" indent="-261938"/>
            <a:r>
              <a:rPr lang="nl-NL" sz="2800" dirty="0"/>
              <a:t>IRR &lt; 10%: 60%</a:t>
            </a:r>
          </a:p>
          <a:p>
            <a:pPr marL="287338" indent="-287338"/>
            <a:r>
              <a:rPr lang="nl-NL" sz="2800" dirty="0">
                <a:solidFill>
                  <a:schemeClr val="tx1"/>
                </a:solidFill>
              </a:rPr>
              <a:t>Afgetopt op max. 100.000 euro per premie &amp; cumulatief max. 100.000 euro voor drie opeenvolgende jaren </a:t>
            </a:r>
          </a:p>
          <a:p>
            <a:endParaRPr lang="nl-BE" sz="2800" dirty="0"/>
          </a:p>
        </p:txBody>
      </p:sp>
      <p:pic>
        <p:nvPicPr>
          <p:cNvPr id="1026" name="Picture 2" descr="steun_na_audit">
            <a:extLst>
              <a:ext uri="{FF2B5EF4-FFF2-40B4-BE49-F238E27FC236}">
                <a16:creationId xmlns:a16="http://schemas.microsoft.com/office/drawing/2014/main" id="{3FD61837-5D4B-40C2-9EA3-E95F051ED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8488" y="351222"/>
            <a:ext cx="1374711" cy="1963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080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 en dianummer">
            <a:extLst>
              <a:ext uri="{FF2B5EF4-FFF2-40B4-BE49-F238E27FC236}">
                <a16:creationId xmlns:a16="http://schemas.microsoft.com/office/drawing/2014/main" id="{0F09B667-284A-4DE2-86D5-F94B4749ED2F}"/>
              </a:ext>
            </a:extLst>
          </p:cNvPr>
          <p:cNvSpPr txBox="1">
            <a:spLocks/>
          </p:cNvSpPr>
          <p:nvPr/>
        </p:nvSpPr>
        <p:spPr>
          <a:xfrm>
            <a:off x="10981283" y="6480000"/>
            <a:ext cx="900000" cy="288000"/>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dirty="0">
                <a:solidFill>
                  <a:srgbClr val="105269"/>
                </a:solidFill>
              </a:rPr>
              <a:t>│</a:t>
            </a:r>
            <a:fld id="{F9530E4E-3959-4AA6-B4F6-587002A3A35B}" type="slidenum">
              <a:rPr lang="nl-BE" sz="1100">
                <a:solidFill>
                  <a:srgbClr val="105269"/>
                </a:solidFill>
              </a:rPr>
              <a:pPr algn="r"/>
              <a:t>15</a:t>
            </a:fld>
            <a:endParaRPr lang="nl-BE" sz="1100" dirty="0">
              <a:solidFill>
                <a:srgbClr val="105269"/>
              </a:solidFill>
            </a:endParaRPr>
          </a:p>
        </p:txBody>
      </p:sp>
      <p:sp>
        <p:nvSpPr>
          <p:cNvPr id="6" name="informatievak">
            <a:extLst>
              <a:ext uri="{FF2B5EF4-FFF2-40B4-BE49-F238E27FC236}">
                <a16:creationId xmlns:a16="http://schemas.microsoft.com/office/drawing/2014/main" id="{D95F4059-6041-4466-9322-5672903A3743}"/>
              </a:ext>
            </a:extLst>
          </p:cNvPr>
          <p:cNvSpPr txBox="1">
            <a:spLocks/>
          </p:cNvSpPr>
          <p:nvPr/>
        </p:nvSpPr>
        <p:spPr>
          <a:xfrm>
            <a:off x="5490000" y="4176000"/>
            <a:ext cx="6336000" cy="2376264"/>
          </a:xfrm>
          <a:prstGeom prst="rect">
            <a:avLst/>
          </a:prstGeom>
        </p:spPr>
        <p:txBody>
          <a:bodyPr/>
          <a:lst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r">
              <a:lnSpc>
                <a:spcPct val="100000"/>
              </a:lnSpc>
            </a:pPr>
            <a:r>
              <a:rPr lang="nl-BE" sz="2200" b="0" dirty="0">
                <a:solidFill>
                  <a:srgbClr val="4AA832"/>
                </a:solidFill>
              </a:rPr>
              <a:t>VOOR MEER INFORMATIE</a:t>
            </a:r>
            <a:br>
              <a:rPr lang="nl-BE" sz="2200" dirty="0"/>
            </a:br>
            <a:r>
              <a:rPr lang="nl-BE" sz="2200" dirty="0"/>
              <a:t>Joris Recko</a:t>
            </a:r>
          </a:p>
          <a:p>
            <a:pPr algn="r">
              <a:lnSpc>
                <a:spcPct val="100000"/>
              </a:lnSpc>
            </a:pPr>
            <a:r>
              <a:rPr lang="nl-BE" sz="2200" b="0" dirty="0"/>
              <a:t>Vlaams Energie- en Klimaatagentschap</a:t>
            </a:r>
            <a:br>
              <a:rPr lang="nl-BE" sz="2200" dirty="0"/>
            </a:br>
            <a:r>
              <a:rPr lang="nl-BE" sz="2200" b="0" dirty="0">
                <a:hlinkClick r:id="rId2"/>
              </a:rPr>
              <a:t>www.energiesparen.be/bedrijven</a:t>
            </a:r>
            <a:r>
              <a:rPr lang="nl-BE" sz="2200" b="0" dirty="0"/>
              <a:t> </a:t>
            </a:r>
            <a:br>
              <a:rPr lang="nl-BE" sz="2200" b="0" dirty="0"/>
            </a:br>
            <a:r>
              <a:rPr lang="nl-BE" sz="2200" b="0" dirty="0"/>
              <a:t>T 02 553 46 00</a:t>
            </a:r>
            <a:br>
              <a:rPr lang="nl-BE" sz="2200" b="0" dirty="0"/>
            </a:br>
            <a:r>
              <a:rPr lang="nl-BE" sz="2200" b="0" dirty="0"/>
              <a:t>veka@vlaanderen.be</a:t>
            </a:r>
            <a:br>
              <a:rPr lang="nl-BE" sz="2200" b="0" dirty="0"/>
            </a:br>
            <a:endParaRPr lang="nl-BE" sz="2200" b="0" dirty="0"/>
          </a:p>
        </p:txBody>
      </p:sp>
    </p:spTree>
    <p:extLst>
      <p:ext uri="{BB962C8B-B14F-4D97-AF65-F5344CB8AC3E}">
        <p14:creationId xmlns:p14="http://schemas.microsoft.com/office/powerpoint/2010/main" val="384875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AC1649-802C-43FD-8449-9EDC24A26ECE}"/>
              </a:ext>
            </a:extLst>
          </p:cNvPr>
          <p:cNvSpPr>
            <a:spLocks noGrp="1"/>
          </p:cNvSpPr>
          <p:nvPr>
            <p:ph type="title"/>
          </p:nvPr>
        </p:nvSpPr>
        <p:spPr/>
        <p:txBody>
          <a:bodyPr/>
          <a:lstStyle/>
          <a:p>
            <a:r>
              <a:rPr lang="nl-BE" dirty="0">
                <a:solidFill>
                  <a:schemeClr val="tx1"/>
                </a:solidFill>
              </a:rPr>
              <a:t>Verzamelbesluit VII</a:t>
            </a:r>
            <a:br>
              <a:rPr lang="nl-BE" dirty="0">
                <a:solidFill>
                  <a:schemeClr val="tx1"/>
                </a:solidFill>
              </a:rPr>
            </a:br>
            <a:r>
              <a:rPr lang="nl-NL" dirty="0">
                <a:solidFill>
                  <a:schemeClr val="tx1"/>
                </a:solidFill>
              </a:rPr>
              <a:t>Energiebesluit – Titel VI – Hoofdstuk V</a:t>
            </a:r>
            <a:endParaRPr lang="nl-BE" dirty="0">
              <a:solidFill>
                <a:schemeClr val="tx1"/>
              </a:solidFill>
            </a:endParaRPr>
          </a:p>
        </p:txBody>
      </p:sp>
      <p:grpSp>
        <p:nvGrpSpPr>
          <p:cNvPr id="15" name="Groep 14">
            <a:extLst>
              <a:ext uri="{FF2B5EF4-FFF2-40B4-BE49-F238E27FC236}">
                <a16:creationId xmlns:a16="http://schemas.microsoft.com/office/drawing/2014/main" id="{B48E2F55-339C-45E7-A680-CEBF72FD58B3}"/>
              </a:ext>
            </a:extLst>
          </p:cNvPr>
          <p:cNvGrpSpPr/>
          <p:nvPr/>
        </p:nvGrpSpPr>
        <p:grpSpPr>
          <a:xfrm>
            <a:off x="2169456" y="1556992"/>
            <a:ext cx="7853085" cy="4824336"/>
            <a:chOff x="2169456" y="1268760"/>
            <a:chExt cx="7853085" cy="4824336"/>
          </a:xfrm>
        </p:grpSpPr>
        <p:grpSp>
          <p:nvGrpSpPr>
            <p:cNvPr id="6" name="Group 2">
              <a:extLst>
                <a:ext uri="{FF2B5EF4-FFF2-40B4-BE49-F238E27FC236}">
                  <a16:creationId xmlns:a16="http://schemas.microsoft.com/office/drawing/2014/main" id="{8615E9E8-4739-43BC-94F4-D9F3B2FBA708}"/>
                </a:ext>
              </a:extLst>
            </p:cNvPr>
            <p:cNvGrpSpPr/>
            <p:nvPr/>
          </p:nvGrpSpPr>
          <p:grpSpPr>
            <a:xfrm>
              <a:off x="2169456" y="1268760"/>
              <a:ext cx="7853085" cy="4824336"/>
              <a:chOff x="988406" y="1052936"/>
              <a:chExt cx="7853085" cy="4824336"/>
            </a:xfrm>
          </p:grpSpPr>
          <p:pic>
            <p:nvPicPr>
              <p:cNvPr id="7" name="Picture 2" descr="Nieuw in onze winkel.... - Kunstburg, Doesburg">
                <a:extLst>
                  <a:ext uri="{FF2B5EF4-FFF2-40B4-BE49-F238E27FC236}">
                    <a16:creationId xmlns:a16="http://schemas.microsoft.com/office/drawing/2014/main" id="{9F0BEC4D-71A6-4E4A-8259-C209AC167C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4472" y="4038362"/>
                <a:ext cx="1080000" cy="1025865"/>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Document silhouet">
                <a:extLst>
                  <a:ext uri="{FF2B5EF4-FFF2-40B4-BE49-F238E27FC236}">
                    <a16:creationId xmlns:a16="http://schemas.microsoft.com/office/drawing/2014/main" id="{90839D4E-1D25-4101-9171-57E10A614F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406" y="1052936"/>
                <a:ext cx="1440000" cy="1440000"/>
              </a:xfrm>
              <a:prstGeom prst="rect">
                <a:avLst/>
              </a:prstGeom>
            </p:spPr>
          </p:pic>
          <p:pic>
            <p:nvPicPr>
              <p:cNvPr id="9" name="Graphic 8" descr="Document silhouet">
                <a:extLst>
                  <a:ext uri="{FF2B5EF4-FFF2-40B4-BE49-F238E27FC236}">
                    <a16:creationId xmlns:a16="http://schemas.microsoft.com/office/drawing/2014/main" id="{4B5F0EFD-ABF6-40E4-998F-F2331B28D4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406" y="2564864"/>
                <a:ext cx="1440000" cy="1440000"/>
              </a:xfrm>
              <a:prstGeom prst="rect">
                <a:avLst/>
              </a:prstGeom>
            </p:spPr>
          </p:pic>
          <p:pic>
            <p:nvPicPr>
              <p:cNvPr id="10" name="Graphic 9" descr="Document silhouet">
                <a:extLst>
                  <a:ext uri="{FF2B5EF4-FFF2-40B4-BE49-F238E27FC236}">
                    <a16:creationId xmlns:a16="http://schemas.microsoft.com/office/drawing/2014/main" id="{E3F7F6F0-F35C-4DBD-9C43-F657EA7CED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406" y="4149000"/>
                <a:ext cx="1440000" cy="1440000"/>
              </a:xfrm>
              <a:prstGeom prst="rect">
                <a:avLst/>
              </a:prstGeom>
            </p:spPr>
          </p:pic>
          <p:sp>
            <p:nvSpPr>
              <p:cNvPr id="11" name="Pijl: rechts 10">
                <a:extLst>
                  <a:ext uri="{FF2B5EF4-FFF2-40B4-BE49-F238E27FC236}">
                    <a16:creationId xmlns:a16="http://schemas.microsoft.com/office/drawing/2014/main" id="{724FE8F5-E3DB-434F-9FC0-6AB325109F19}"/>
                  </a:ext>
                </a:extLst>
              </p:cNvPr>
              <p:cNvSpPr/>
              <p:nvPr/>
            </p:nvSpPr>
            <p:spPr>
              <a:xfrm>
                <a:off x="5948737" y="2863624"/>
                <a:ext cx="1006867" cy="842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mj-lt"/>
                </a:endParaRPr>
              </a:p>
            </p:txBody>
          </p:sp>
          <p:sp>
            <p:nvSpPr>
              <p:cNvPr id="12" name="Tijdelijke aanduiding voor inhoud 7">
                <a:extLst>
                  <a:ext uri="{FF2B5EF4-FFF2-40B4-BE49-F238E27FC236}">
                    <a16:creationId xmlns:a16="http://schemas.microsoft.com/office/drawing/2014/main" id="{898AE628-6409-473C-81C2-D6AE9FF2CC1A}"/>
                  </a:ext>
                </a:extLst>
              </p:cNvPr>
              <p:cNvSpPr txBox="1">
                <a:spLocks/>
              </p:cNvSpPr>
              <p:nvPr/>
            </p:nvSpPr>
            <p:spPr>
              <a:xfrm>
                <a:off x="2428406" y="1269000"/>
                <a:ext cx="3078543" cy="460827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6"/>
                  </a:buBlip>
                  <a:tabLst/>
                  <a:defRPr sz="2000" b="0" i="0" kern="1200" baseline="0">
                    <a:solidFill>
                      <a:schemeClr val="tx1"/>
                    </a:solidFill>
                    <a:latin typeface="FlandersArtSans-Regular" panose="000005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7"/>
                  </a:buBlip>
                  <a:tabLst/>
                  <a:defRPr sz="1800" kern="1200" baseline="0">
                    <a:solidFill>
                      <a:schemeClr val="tx1"/>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8"/>
                  </a:buBlip>
                  <a:tabLst/>
                  <a:defRPr sz="1500" kern="120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9"/>
                  </a:buBlip>
                  <a:tabLst/>
                  <a:defRPr sz="1500" kern="120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1500" kern="120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BE" dirty="0">
                    <a:latin typeface="+mj-lt"/>
                  </a:rPr>
                  <a:t>Energiebesluit</a:t>
                </a:r>
              </a:p>
              <a:p>
                <a:pPr marL="0" indent="0" algn="ctr">
                  <a:buNone/>
                </a:pPr>
                <a:r>
                  <a:rPr lang="nl-BE" dirty="0">
                    <a:latin typeface="+mj-lt"/>
                  </a:rPr>
                  <a:t>“Besluit Energieplanning”</a:t>
                </a:r>
              </a:p>
              <a:p>
                <a:pPr marL="0" indent="0" algn="ctr">
                  <a:buNone/>
                </a:pPr>
                <a:r>
                  <a:rPr lang="nl-BE" dirty="0">
                    <a:latin typeface="+mj-lt"/>
                  </a:rPr>
                  <a:t>EP &amp; ES</a:t>
                </a:r>
              </a:p>
              <a:p>
                <a:pPr marL="0" indent="0" algn="ctr">
                  <a:buNone/>
                </a:pPr>
                <a:endParaRPr lang="nl-BE" dirty="0">
                  <a:latin typeface="+mj-lt"/>
                </a:endParaRPr>
              </a:p>
              <a:p>
                <a:pPr marL="0" indent="0" algn="ctr">
                  <a:buNone/>
                </a:pPr>
                <a:endParaRPr lang="nl-BE" dirty="0">
                  <a:latin typeface="+mj-lt"/>
                </a:endParaRPr>
              </a:p>
              <a:p>
                <a:pPr marL="0" indent="0" algn="ctr">
                  <a:buNone/>
                </a:pPr>
                <a:endParaRPr lang="nl-BE" dirty="0">
                  <a:latin typeface="+mj-lt"/>
                </a:endParaRPr>
              </a:p>
              <a:p>
                <a:pPr marL="0" indent="0" algn="ctr">
                  <a:buNone/>
                </a:pPr>
                <a:r>
                  <a:rPr lang="nl-BE" dirty="0">
                    <a:latin typeface="+mj-lt"/>
                  </a:rPr>
                  <a:t>VLAREM II – </a:t>
                </a:r>
                <a:r>
                  <a:rPr lang="nl-BE" dirty="0" err="1">
                    <a:latin typeface="+mj-lt"/>
                  </a:rPr>
                  <a:t>Hfdst</a:t>
                </a:r>
                <a:r>
                  <a:rPr lang="nl-BE" dirty="0">
                    <a:latin typeface="+mj-lt"/>
                  </a:rPr>
                  <a:t> 4.9. </a:t>
                </a:r>
              </a:p>
              <a:p>
                <a:pPr marL="0" indent="0" algn="ctr">
                  <a:buNone/>
                </a:pPr>
                <a:r>
                  <a:rPr lang="nl-BE" dirty="0">
                    <a:latin typeface="+mj-lt"/>
                  </a:rPr>
                  <a:t>CV EP &amp; EA GO</a:t>
                </a:r>
              </a:p>
              <a:p>
                <a:pPr marL="0" indent="0" algn="ctr">
                  <a:buNone/>
                </a:pPr>
                <a:endParaRPr lang="nl-BE" dirty="0">
                  <a:latin typeface="+mj-lt"/>
                </a:endParaRPr>
              </a:p>
              <a:p>
                <a:pPr marL="0" indent="0" algn="ctr">
                  <a:buNone/>
                </a:pPr>
                <a:endParaRPr lang="nl-BE" dirty="0">
                  <a:latin typeface="+mj-lt"/>
                </a:endParaRPr>
              </a:p>
              <a:p>
                <a:pPr marL="0" indent="0" algn="ctr">
                  <a:buNone/>
                </a:pPr>
                <a:endParaRPr lang="nl-BE" dirty="0">
                  <a:latin typeface="+mj-lt"/>
                </a:endParaRPr>
              </a:p>
              <a:p>
                <a:pPr marL="0" indent="0" algn="ctr">
                  <a:buNone/>
                </a:pPr>
                <a:r>
                  <a:rPr lang="nl-BE" dirty="0">
                    <a:latin typeface="+mj-lt"/>
                  </a:rPr>
                  <a:t>“Versterkte wetgeving”</a:t>
                </a:r>
                <a:endParaRPr lang="nl-BE" b="1" dirty="0">
                  <a:latin typeface="+mj-lt"/>
                </a:endParaRPr>
              </a:p>
              <a:p>
                <a:pPr marL="0" indent="0" algn="ctr">
                  <a:buNone/>
                </a:pPr>
                <a:endParaRPr lang="nl-BE" dirty="0">
                  <a:latin typeface="+mj-lt"/>
                </a:endParaRPr>
              </a:p>
              <a:p>
                <a:pPr algn="ctr"/>
                <a:endParaRPr lang="nl-BE" dirty="0">
                  <a:latin typeface="+mj-lt"/>
                </a:endParaRPr>
              </a:p>
              <a:p>
                <a:pPr algn="ctr"/>
                <a:endParaRPr lang="nl-BE" dirty="0">
                  <a:latin typeface="+mj-lt"/>
                </a:endParaRPr>
              </a:p>
            </p:txBody>
          </p:sp>
          <p:sp>
            <p:nvSpPr>
              <p:cNvPr id="13" name="Tijdelijke aanduiding voor inhoud 7">
                <a:extLst>
                  <a:ext uri="{FF2B5EF4-FFF2-40B4-BE49-F238E27FC236}">
                    <a16:creationId xmlns:a16="http://schemas.microsoft.com/office/drawing/2014/main" id="{AB2BAB03-B4DE-4DBF-A787-F0791342DCB4}"/>
                  </a:ext>
                </a:extLst>
              </p:cNvPr>
              <p:cNvSpPr txBox="1">
                <a:spLocks/>
              </p:cNvSpPr>
              <p:nvPr/>
            </p:nvSpPr>
            <p:spPr>
              <a:xfrm>
                <a:off x="6788367" y="2167845"/>
                <a:ext cx="2053124" cy="3082247"/>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6"/>
                  </a:buBlip>
                  <a:tabLst/>
                  <a:defRPr sz="2000" b="0" i="0" kern="1200" baseline="0">
                    <a:solidFill>
                      <a:schemeClr val="tx1"/>
                    </a:solidFill>
                    <a:latin typeface="FlandersArtSans-Regular" panose="000005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7"/>
                  </a:buBlip>
                  <a:tabLst/>
                  <a:defRPr sz="1800" kern="1200" baseline="0">
                    <a:solidFill>
                      <a:schemeClr val="tx1"/>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8"/>
                  </a:buBlip>
                  <a:tabLst/>
                  <a:defRPr sz="1500" kern="120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9"/>
                  </a:buBlip>
                  <a:tabLst/>
                  <a:defRPr sz="1500" kern="120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1500" kern="120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BE" b="1" dirty="0">
                    <a:latin typeface="+mj-lt"/>
                  </a:rPr>
                  <a:t>Energiebesluit</a:t>
                </a:r>
              </a:p>
              <a:p>
                <a:pPr marL="0" indent="0" algn="ctr">
                  <a:buNone/>
                </a:pPr>
                <a:endParaRPr lang="nl-BE" dirty="0">
                  <a:latin typeface="+mj-lt"/>
                </a:endParaRPr>
              </a:p>
              <a:p>
                <a:pPr marL="0" indent="0" algn="ctr">
                  <a:buNone/>
                </a:pPr>
                <a:endParaRPr lang="nl-BE" dirty="0">
                  <a:latin typeface="+mj-lt"/>
                </a:endParaRPr>
              </a:p>
              <a:p>
                <a:pPr marL="0" indent="0" algn="ctr">
                  <a:buNone/>
                </a:pPr>
                <a:endParaRPr lang="nl-BE" dirty="0">
                  <a:latin typeface="+mj-lt"/>
                </a:endParaRPr>
              </a:p>
              <a:p>
                <a:pPr marL="0" indent="0" algn="ctr">
                  <a:buNone/>
                </a:pPr>
                <a:endParaRPr lang="nl-BE" dirty="0">
                  <a:latin typeface="+mj-lt"/>
                </a:endParaRPr>
              </a:p>
              <a:p>
                <a:pPr marL="0" indent="0" algn="ctr">
                  <a:buNone/>
                </a:pPr>
                <a:endParaRPr lang="nl-BE" dirty="0">
                  <a:latin typeface="+mj-lt"/>
                </a:endParaRPr>
              </a:p>
              <a:p>
                <a:pPr marL="0" indent="0" algn="ctr">
                  <a:buNone/>
                </a:pPr>
                <a:r>
                  <a:rPr lang="nl-BE" dirty="0">
                    <a:latin typeface="+mj-lt"/>
                  </a:rPr>
                  <a:t>Energieplanning</a:t>
                </a:r>
              </a:p>
              <a:p>
                <a:pPr marL="0" indent="0" algn="ctr">
                  <a:buNone/>
                </a:pPr>
                <a:r>
                  <a:rPr lang="nl-BE" dirty="0">
                    <a:latin typeface="+mj-lt"/>
                  </a:rPr>
                  <a:t>Energieaudit</a:t>
                </a:r>
              </a:p>
              <a:p>
                <a:pPr marL="0" indent="0" algn="ctr">
                  <a:buNone/>
                </a:pPr>
                <a:r>
                  <a:rPr lang="nl-BE" dirty="0">
                    <a:latin typeface="+mj-lt"/>
                  </a:rPr>
                  <a:t>Energiebalans</a:t>
                </a:r>
              </a:p>
              <a:p>
                <a:pPr algn="ctr"/>
                <a:endParaRPr lang="nl-BE" dirty="0">
                  <a:latin typeface="+mj-lt"/>
                </a:endParaRPr>
              </a:p>
              <a:p>
                <a:pPr algn="ctr"/>
                <a:endParaRPr lang="nl-BE" dirty="0">
                  <a:latin typeface="+mj-lt"/>
                </a:endParaRPr>
              </a:p>
            </p:txBody>
          </p:sp>
        </p:grpSp>
        <p:pic>
          <p:nvPicPr>
            <p:cNvPr id="14" name="Tijdelijke aanduiding voor inhoud 4" descr="Open boek silhouet">
              <a:extLst>
                <a:ext uri="{FF2B5EF4-FFF2-40B4-BE49-F238E27FC236}">
                  <a16:creationId xmlns:a16="http://schemas.microsoft.com/office/drawing/2014/main" id="{90CB6B47-3BC9-4FFB-A994-CB9D00BFCC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56240" y="2780928"/>
              <a:ext cx="1440000" cy="1440000"/>
            </a:xfrm>
            <a:prstGeom prst="rect">
              <a:avLst/>
            </a:prstGeom>
          </p:spPr>
        </p:pic>
      </p:grpSp>
    </p:spTree>
    <p:extLst>
      <p:ext uri="{BB962C8B-B14F-4D97-AF65-F5344CB8AC3E}">
        <p14:creationId xmlns:p14="http://schemas.microsoft.com/office/powerpoint/2010/main" val="107315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24CEE7-0295-4069-929B-934DFA7A0A5E}"/>
              </a:ext>
            </a:extLst>
          </p:cNvPr>
          <p:cNvPicPr>
            <a:picLocks noChangeAspect="1"/>
          </p:cNvPicPr>
          <p:nvPr/>
        </p:nvPicPr>
        <p:blipFill>
          <a:blip r:embed="rId3"/>
          <a:stretch>
            <a:fillRect/>
          </a:stretch>
        </p:blipFill>
        <p:spPr>
          <a:xfrm>
            <a:off x="1209873" y="0"/>
            <a:ext cx="9772254" cy="6858000"/>
          </a:xfrm>
          <a:prstGeom prst="rect">
            <a:avLst/>
          </a:prstGeom>
        </p:spPr>
      </p:pic>
    </p:spTree>
    <p:extLst>
      <p:ext uri="{BB962C8B-B14F-4D97-AF65-F5344CB8AC3E}">
        <p14:creationId xmlns:p14="http://schemas.microsoft.com/office/powerpoint/2010/main" val="43810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CF9557-A041-F0AF-8034-6F546C48209C}"/>
              </a:ext>
            </a:extLst>
          </p:cNvPr>
          <p:cNvSpPr>
            <a:spLocks noGrp="1"/>
          </p:cNvSpPr>
          <p:nvPr>
            <p:ph type="title"/>
          </p:nvPr>
        </p:nvSpPr>
        <p:spPr>
          <a:xfrm>
            <a:off x="838199" y="476672"/>
            <a:ext cx="10515601" cy="936104"/>
          </a:xfrm>
        </p:spPr>
        <p:txBody>
          <a:bodyPr/>
          <a:lstStyle/>
          <a:p>
            <a:r>
              <a:rPr lang="en-US" dirty="0" err="1">
                <a:solidFill>
                  <a:schemeClr val="tx1"/>
                </a:solidFill>
              </a:rPr>
              <a:t>schematisch</a:t>
            </a:r>
            <a:endParaRPr lang="en-US" dirty="0">
              <a:solidFill>
                <a:schemeClr val="tx1"/>
              </a:solidFill>
            </a:endParaRPr>
          </a:p>
        </p:txBody>
      </p:sp>
      <p:pic>
        <p:nvPicPr>
          <p:cNvPr id="5" name="Afbeelding 4">
            <a:extLst>
              <a:ext uri="{FF2B5EF4-FFF2-40B4-BE49-F238E27FC236}">
                <a16:creationId xmlns:a16="http://schemas.microsoft.com/office/drawing/2014/main" id="{7DB268C4-07A2-475F-9B6A-891429709E4F}"/>
              </a:ext>
            </a:extLst>
          </p:cNvPr>
          <p:cNvPicPr>
            <a:picLocks noChangeAspect="1"/>
          </p:cNvPicPr>
          <p:nvPr/>
        </p:nvPicPr>
        <p:blipFill>
          <a:blip r:embed="rId2"/>
          <a:stretch>
            <a:fillRect/>
          </a:stretch>
        </p:blipFill>
        <p:spPr>
          <a:xfrm>
            <a:off x="929359" y="1484784"/>
            <a:ext cx="10333278" cy="5037474"/>
          </a:xfrm>
          <a:prstGeom prst="rect">
            <a:avLst/>
          </a:prstGeom>
          <a:noFill/>
        </p:spPr>
      </p:pic>
    </p:spTree>
    <p:extLst>
      <p:ext uri="{BB962C8B-B14F-4D97-AF65-F5344CB8AC3E}">
        <p14:creationId xmlns:p14="http://schemas.microsoft.com/office/powerpoint/2010/main" val="2461768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3C778BD-6755-4682-8985-1640F3E76E71}"/>
              </a:ext>
            </a:extLst>
          </p:cNvPr>
          <p:cNvSpPr>
            <a:spLocks noGrp="1"/>
          </p:cNvSpPr>
          <p:nvPr>
            <p:ph type="title"/>
          </p:nvPr>
        </p:nvSpPr>
        <p:spPr/>
        <p:txBody>
          <a:bodyPr/>
          <a:lstStyle/>
          <a:p>
            <a:r>
              <a:rPr lang="nl-BE" dirty="0"/>
              <a:t>Wetgeving én flankerend beleid</a:t>
            </a:r>
          </a:p>
        </p:txBody>
      </p:sp>
      <p:pic>
        <p:nvPicPr>
          <p:cNvPr id="6" name="Afbeelding 35">
            <a:extLst>
              <a:ext uri="{FF2B5EF4-FFF2-40B4-BE49-F238E27FC236}">
                <a16:creationId xmlns:a16="http://schemas.microsoft.com/office/drawing/2014/main" id="{C709DEE5-0652-4296-8CFF-3C76BD77BB5D}"/>
              </a:ext>
            </a:extLst>
          </p:cNvPr>
          <p:cNvPicPr>
            <a:picLocks noGrp="1" noChangeAspect="1"/>
          </p:cNvPicPr>
          <p:nvPr>
            <p:ph sz="half" idx="10"/>
          </p:nvPr>
        </p:nvPicPr>
        <p:blipFill rotWithShape="1">
          <a:blip r:embed="rId3" cstate="screen">
            <a:alphaModFix/>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p:blipFill>
        <p:spPr>
          <a:xfrm>
            <a:off x="2711438" y="1700808"/>
            <a:ext cx="1224322" cy="1224322"/>
          </a:xfrm>
          <a:prstGeom prst="rect">
            <a:avLst/>
          </a:prstGeom>
        </p:spPr>
      </p:pic>
      <p:graphicFrame>
        <p:nvGraphicFramePr>
          <p:cNvPr id="15" name="Table 15">
            <a:extLst>
              <a:ext uri="{FF2B5EF4-FFF2-40B4-BE49-F238E27FC236}">
                <a16:creationId xmlns:a16="http://schemas.microsoft.com/office/drawing/2014/main" id="{9D1517DB-5329-4EE4-A02C-B4111222F5B8}"/>
              </a:ext>
            </a:extLst>
          </p:cNvPr>
          <p:cNvGraphicFramePr>
            <a:graphicFrameLocks noGrp="1"/>
          </p:cNvGraphicFramePr>
          <p:nvPr>
            <p:ph sz="half" idx="11"/>
            <p:extLst>
              <p:ext uri="{D42A27DB-BD31-4B8C-83A1-F6EECF244321}">
                <p14:modId xmlns:p14="http://schemas.microsoft.com/office/powerpoint/2010/main" val="445708856"/>
              </p:ext>
            </p:extLst>
          </p:nvPr>
        </p:nvGraphicFramePr>
        <p:xfrm>
          <a:off x="623392" y="3450075"/>
          <a:ext cx="5255385" cy="2592288"/>
        </p:xfrm>
        <a:graphic>
          <a:graphicData uri="http://schemas.openxmlformats.org/drawingml/2006/table">
            <a:tbl>
              <a:tblPr firstRow="1" bandRow="1">
                <a:tableStyleId>{5C22544A-7EE6-4342-B048-85BDC9FD1C3A}</a:tableStyleId>
              </a:tblPr>
              <a:tblGrid>
                <a:gridCol w="1751795">
                  <a:extLst>
                    <a:ext uri="{9D8B030D-6E8A-4147-A177-3AD203B41FA5}">
                      <a16:colId xmlns:a16="http://schemas.microsoft.com/office/drawing/2014/main" val="853886376"/>
                    </a:ext>
                  </a:extLst>
                </a:gridCol>
                <a:gridCol w="1751795">
                  <a:extLst>
                    <a:ext uri="{9D8B030D-6E8A-4147-A177-3AD203B41FA5}">
                      <a16:colId xmlns:a16="http://schemas.microsoft.com/office/drawing/2014/main" val="1935293496"/>
                    </a:ext>
                  </a:extLst>
                </a:gridCol>
                <a:gridCol w="1751795">
                  <a:extLst>
                    <a:ext uri="{9D8B030D-6E8A-4147-A177-3AD203B41FA5}">
                      <a16:colId xmlns:a16="http://schemas.microsoft.com/office/drawing/2014/main" val="881498745"/>
                    </a:ext>
                  </a:extLst>
                </a:gridCol>
              </a:tblGrid>
              <a:tr h="694954">
                <a:tc>
                  <a:txBody>
                    <a:bodyPr/>
                    <a:lstStyle/>
                    <a:p>
                      <a:r>
                        <a:rPr lang="nl-BE" dirty="0"/>
                        <a:t>Jaarlijks finaal energiegebruik</a:t>
                      </a:r>
                    </a:p>
                  </a:txBody>
                  <a:tcPr/>
                </a:tc>
                <a:tc>
                  <a:txBody>
                    <a:bodyPr/>
                    <a:lstStyle/>
                    <a:p>
                      <a:r>
                        <a:rPr lang="nl-BE" dirty="0"/>
                        <a:t>kmo</a:t>
                      </a:r>
                    </a:p>
                  </a:txBody>
                  <a:tcPr/>
                </a:tc>
                <a:tc>
                  <a:txBody>
                    <a:bodyPr/>
                    <a:lstStyle/>
                    <a:p>
                      <a:r>
                        <a:rPr lang="nl-BE" dirty="0"/>
                        <a:t>grote onderneming</a:t>
                      </a:r>
                    </a:p>
                  </a:txBody>
                  <a:tcPr/>
                </a:tc>
                <a:extLst>
                  <a:ext uri="{0D108BD9-81ED-4DB2-BD59-A6C34878D82A}">
                    <a16:rowId xmlns:a16="http://schemas.microsoft.com/office/drawing/2014/main" val="501498083"/>
                  </a:ext>
                </a:extLst>
              </a:tr>
              <a:tr h="402632">
                <a:tc>
                  <a:txBody>
                    <a:bodyPr/>
                    <a:lstStyle/>
                    <a:p>
                      <a:r>
                        <a:rPr lang="nl-BE" dirty="0"/>
                        <a:t>&gt; 0,1 PJ</a:t>
                      </a:r>
                    </a:p>
                  </a:txBody>
                  <a:tcPr/>
                </a:tc>
                <a:tc gridSpan="2">
                  <a:txBody>
                    <a:bodyPr/>
                    <a:lstStyle/>
                    <a:p>
                      <a:pPr algn="ctr"/>
                      <a:r>
                        <a:rPr lang="nl-BE" dirty="0"/>
                        <a:t>ENERGIEPLAN</a:t>
                      </a:r>
                    </a:p>
                  </a:txBody>
                  <a:tcPr/>
                </a:tc>
                <a:tc hMerge="1">
                  <a:txBody>
                    <a:bodyPr/>
                    <a:lstStyle/>
                    <a:p>
                      <a:endParaRPr lang="nl-BE" dirty="0"/>
                    </a:p>
                  </a:txBody>
                  <a:tcPr/>
                </a:tc>
                <a:extLst>
                  <a:ext uri="{0D108BD9-81ED-4DB2-BD59-A6C34878D82A}">
                    <a16:rowId xmlns:a16="http://schemas.microsoft.com/office/drawing/2014/main" val="412229952"/>
                  </a:ext>
                </a:extLst>
              </a:tr>
              <a:tr h="397116">
                <a:tc>
                  <a:txBody>
                    <a:bodyPr/>
                    <a:lstStyle/>
                    <a:p>
                      <a:r>
                        <a:rPr lang="nl-BE" dirty="0"/>
                        <a:t>0,05 – 0,1 PJ</a:t>
                      </a:r>
                    </a:p>
                  </a:txBody>
                  <a:tcPr/>
                </a:tc>
                <a:tc>
                  <a:txBody>
                    <a:bodyPr/>
                    <a:lstStyle/>
                    <a:p>
                      <a:endParaRPr lang="nl-BE" dirty="0"/>
                    </a:p>
                  </a:txBody>
                  <a:tcPr>
                    <a:lnR w="12700" cmpd="sng">
                      <a:noFill/>
                    </a:lnR>
                  </a:tcPr>
                </a:tc>
                <a:tc rowSpan="3">
                  <a:txBody>
                    <a:bodyPr/>
                    <a:lstStyle/>
                    <a:p>
                      <a:endParaRPr lang="nl-BE" dirty="0"/>
                    </a:p>
                    <a:p>
                      <a:pPr algn="ctr"/>
                      <a:r>
                        <a:rPr lang="nl-BE" dirty="0"/>
                        <a:t>ENERGIEAUDIT</a:t>
                      </a:r>
                    </a:p>
                  </a:txBody>
                  <a:tcPr>
                    <a:lnL w="12700" cmpd="sng">
                      <a:noFill/>
                    </a:lnL>
                  </a:tcPr>
                </a:tc>
                <a:extLst>
                  <a:ext uri="{0D108BD9-81ED-4DB2-BD59-A6C34878D82A}">
                    <a16:rowId xmlns:a16="http://schemas.microsoft.com/office/drawing/2014/main" val="2779889349"/>
                  </a:ext>
                </a:extLst>
              </a:tr>
              <a:tr h="694954">
                <a:tc>
                  <a:txBody>
                    <a:bodyPr/>
                    <a:lstStyle/>
                    <a:p>
                      <a:r>
                        <a:rPr lang="nl-BE" dirty="0"/>
                        <a:t>0,02 – 0,05 PJ</a:t>
                      </a:r>
                    </a:p>
                  </a:txBody>
                  <a:tcPr>
                    <a:solidFill>
                      <a:schemeClr val="accent1">
                        <a:lumMod val="20000"/>
                        <a:lumOff val="80000"/>
                      </a:schemeClr>
                    </a:solidFill>
                  </a:tcPr>
                </a:tc>
                <a:tc>
                  <a:txBody>
                    <a:bodyPr/>
                    <a:lstStyle/>
                    <a:p>
                      <a:pPr algn="ctr"/>
                      <a:r>
                        <a:rPr lang="nl-BE" dirty="0"/>
                        <a:t>ENERGIEBALANS</a:t>
                      </a:r>
                    </a:p>
                  </a:txBody>
                  <a:tcPr>
                    <a:solidFill>
                      <a:schemeClr val="accent1">
                        <a:lumMod val="20000"/>
                        <a:lumOff val="80000"/>
                      </a:schemeClr>
                    </a:solidFill>
                  </a:tcPr>
                </a:tc>
                <a:tc vMerge="1">
                  <a:txBody>
                    <a:bodyPr/>
                    <a:lstStyle/>
                    <a:p>
                      <a:endParaRPr lang="nl-BE" dirty="0"/>
                    </a:p>
                  </a:txBody>
                  <a:tcPr/>
                </a:tc>
                <a:extLst>
                  <a:ext uri="{0D108BD9-81ED-4DB2-BD59-A6C34878D82A}">
                    <a16:rowId xmlns:a16="http://schemas.microsoft.com/office/drawing/2014/main" val="293171719"/>
                  </a:ext>
                </a:extLst>
              </a:tr>
              <a:tr h="402632">
                <a:tc>
                  <a:txBody>
                    <a:bodyPr/>
                    <a:lstStyle/>
                    <a:p>
                      <a:r>
                        <a:rPr lang="nl-BE" dirty="0"/>
                        <a:t>&lt; 0,02 PJ</a:t>
                      </a:r>
                    </a:p>
                  </a:txBody>
                  <a:tcPr>
                    <a:solidFill>
                      <a:schemeClr val="accent5">
                        <a:lumMod val="20000"/>
                        <a:lumOff val="80000"/>
                      </a:schemeClr>
                    </a:solidFill>
                  </a:tcPr>
                </a:tc>
                <a:tc>
                  <a:txBody>
                    <a:bodyPr/>
                    <a:lstStyle/>
                    <a:p>
                      <a:pPr algn="ctr"/>
                      <a:r>
                        <a:rPr lang="nl-BE" dirty="0"/>
                        <a:t>/</a:t>
                      </a:r>
                    </a:p>
                  </a:txBody>
                  <a:tcPr>
                    <a:solidFill>
                      <a:schemeClr val="accent5">
                        <a:lumMod val="20000"/>
                        <a:lumOff val="80000"/>
                      </a:schemeClr>
                    </a:solidFill>
                  </a:tcPr>
                </a:tc>
                <a:tc vMerge="1">
                  <a:txBody>
                    <a:bodyPr/>
                    <a:lstStyle/>
                    <a:p>
                      <a:endParaRPr lang="nl-BE" dirty="0"/>
                    </a:p>
                  </a:txBody>
                  <a:tcPr/>
                </a:tc>
                <a:extLst>
                  <a:ext uri="{0D108BD9-81ED-4DB2-BD59-A6C34878D82A}">
                    <a16:rowId xmlns:a16="http://schemas.microsoft.com/office/drawing/2014/main" val="2952393022"/>
                  </a:ext>
                </a:extLst>
              </a:tr>
            </a:tbl>
          </a:graphicData>
        </a:graphic>
      </p:graphicFrame>
      <p:pic>
        <p:nvPicPr>
          <p:cNvPr id="8" name="Picture 7" descr="A picture containing text, night sky&#10;&#10;Description automatically generated">
            <a:extLst>
              <a:ext uri="{FF2B5EF4-FFF2-40B4-BE49-F238E27FC236}">
                <a16:creationId xmlns:a16="http://schemas.microsoft.com/office/drawing/2014/main" id="{90919A71-D3F5-4B29-93B0-875F1F1F96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2064" y="476672"/>
            <a:ext cx="3675494" cy="3675494"/>
          </a:xfrm>
          <a:prstGeom prst="rect">
            <a:avLst/>
          </a:prstGeom>
        </p:spPr>
      </p:pic>
      <p:sp>
        <p:nvSpPr>
          <p:cNvPr id="13" name="Arrow: Left-Right 12">
            <a:extLst>
              <a:ext uri="{FF2B5EF4-FFF2-40B4-BE49-F238E27FC236}">
                <a16:creationId xmlns:a16="http://schemas.microsoft.com/office/drawing/2014/main" id="{4FA193EC-AD08-47C5-BCA2-2C048A6C8B36}"/>
              </a:ext>
            </a:extLst>
          </p:cNvPr>
          <p:cNvSpPr/>
          <p:nvPr/>
        </p:nvSpPr>
        <p:spPr>
          <a:xfrm>
            <a:off x="5085490" y="1954379"/>
            <a:ext cx="1729412" cy="72007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19" name="Table 15">
            <a:extLst>
              <a:ext uri="{FF2B5EF4-FFF2-40B4-BE49-F238E27FC236}">
                <a16:creationId xmlns:a16="http://schemas.microsoft.com/office/drawing/2014/main" id="{342C6F98-8347-4139-A764-D17E8441CCA1}"/>
              </a:ext>
            </a:extLst>
          </p:cNvPr>
          <p:cNvGraphicFramePr>
            <a:graphicFrameLocks/>
          </p:cNvGraphicFramePr>
          <p:nvPr>
            <p:extLst>
              <p:ext uri="{D42A27DB-BD31-4B8C-83A1-F6EECF244321}">
                <p14:modId xmlns:p14="http://schemas.microsoft.com/office/powerpoint/2010/main" val="1274579374"/>
              </p:ext>
            </p:extLst>
          </p:nvPr>
        </p:nvGraphicFramePr>
        <p:xfrm>
          <a:off x="6814902" y="3486396"/>
          <a:ext cx="3891518" cy="2572625"/>
        </p:xfrm>
        <a:graphic>
          <a:graphicData uri="http://schemas.openxmlformats.org/drawingml/2006/table">
            <a:tbl>
              <a:tblPr firstRow="1" bandRow="1">
                <a:tableStyleId>{5C22544A-7EE6-4342-B048-85BDC9FD1C3A}</a:tableStyleId>
              </a:tblPr>
              <a:tblGrid>
                <a:gridCol w="1358943">
                  <a:extLst>
                    <a:ext uri="{9D8B030D-6E8A-4147-A177-3AD203B41FA5}">
                      <a16:colId xmlns:a16="http://schemas.microsoft.com/office/drawing/2014/main" val="853886376"/>
                    </a:ext>
                  </a:extLst>
                </a:gridCol>
                <a:gridCol w="2532575">
                  <a:extLst>
                    <a:ext uri="{9D8B030D-6E8A-4147-A177-3AD203B41FA5}">
                      <a16:colId xmlns:a16="http://schemas.microsoft.com/office/drawing/2014/main" val="1935293496"/>
                    </a:ext>
                  </a:extLst>
                </a:gridCol>
              </a:tblGrid>
              <a:tr h="682346">
                <a:tc>
                  <a:txBody>
                    <a:bodyPr/>
                    <a:lstStyle/>
                    <a:p>
                      <a:endParaRPr lang="nl-BE" dirty="0"/>
                    </a:p>
                  </a:txBody>
                  <a:tcPr/>
                </a:tc>
                <a:tc>
                  <a:txBody>
                    <a:bodyPr/>
                    <a:lstStyle/>
                    <a:p>
                      <a:r>
                        <a:rPr lang="nl-BE" dirty="0"/>
                        <a:t>Vrijwillige overeenkomst of flankerend beleid</a:t>
                      </a:r>
                    </a:p>
                  </a:txBody>
                  <a:tcPr/>
                </a:tc>
                <a:extLst>
                  <a:ext uri="{0D108BD9-81ED-4DB2-BD59-A6C34878D82A}">
                    <a16:rowId xmlns:a16="http://schemas.microsoft.com/office/drawing/2014/main" val="501498083"/>
                  </a:ext>
                </a:extLst>
              </a:tr>
              <a:tr h="401135">
                <a:tc>
                  <a:txBody>
                    <a:bodyPr/>
                    <a:lstStyle/>
                    <a:p>
                      <a:r>
                        <a:rPr lang="nl-BE" dirty="0"/>
                        <a:t>&gt; 0,1 PJ</a:t>
                      </a:r>
                    </a:p>
                  </a:txBody>
                  <a:tcPr/>
                </a:tc>
                <a:tc>
                  <a:txBody>
                    <a:bodyPr/>
                    <a:lstStyle/>
                    <a:p>
                      <a:pPr algn="ctr"/>
                      <a:r>
                        <a:rPr lang="nl-BE" dirty="0" err="1"/>
                        <a:t>EBO’s</a:t>
                      </a:r>
                      <a:endParaRPr lang="nl-BE" dirty="0"/>
                    </a:p>
                  </a:txBody>
                  <a:tcPr/>
                </a:tc>
                <a:extLst>
                  <a:ext uri="{0D108BD9-81ED-4DB2-BD59-A6C34878D82A}">
                    <a16:rowId xmlns:a16="http://schemas.microsoft.com/office/drawing/2014/main" val="412229952"/>
                  </a:ext>
                </a:extLst>
              </a:tr>
              <a:tr h="1088009">
                <a:tc>
                  <a:txBody>
                    <a:bodyPr/>
                    <a:lstStyle/>
                    <a:p>
                      <a:pPr algn="l"/>
                      <a:endParaRPr lang="nl-BE" dirty="0"/>
                    </a:p>
                    <a:p>
                      <a:pPr algn="l"/>
                      <a:r>
                        <a:rPr lang="nl-BE" dirty="0"/>
                        <a:t>0,02 -0,1 PJ</a:t>
                      </a:r>
                    </a:p>
                  </a:txBody>
                  <a:tcPr/>
                </a:tc>
                <a:tc>
                  <a:txBody>
                    <a:bodyPr/>
                    <a:lstStyle/>
                    <a:p>
                      <a:pPr algn="ctr"/>
                      <a:endParaRPr lang="nl-BE" dirty="0"/>
                    </a:p>
                    <a:p>
                      <a:pPr algn="ctr"/>
                      <a:r>
                        <a:rPr lang="nl-BE" dirty="0" err="1"/>
                        <a:t>SFO’s</a:t>
                      </a:r>
                      <a:endParaRPr lang="nl-BE" dirty="0"/>
                    </a:p>
                  </a:txBody>
                  <a:tcPr>
                    <a:lnR w="12700" cmpd="sng">
                      <a:noFill/>
                    </a:lnR>
                  </a:tcPr>
                </a:tc>
                <a:extLst>
                  <a:ext uri="{0D108BD9-81ED-4DB2-BD59-A6C34878D82A}">
                    <a16:rowId xmlns:a16="http://schemas.microsoft.com/office/drawing/2014/main" val="2779889349"/>
                  </a:ext>
                </a:extLst>
              </a:tr>
              <a:tr h="401135">
                <a:tc>
                  <a:txBody>
                    <a:bodyPr/>
                    <a:lstStyle/>
                    <a:p>
                      <a:r>
                        <a:rPr lang="nl-BE" dirty="0"/>
                        <a:t>&lt; 0,02 PJ</a:t>
                      </a:r>
                    </a:p>
                  </a:txBody>
                  <a:tcPr>
                    <a:solidFill>
                      <a:schemeClr val="accent5">
                        <a:lumMod val="20000"/>
                        <a:lumOff val="80000"/>
                      </a:schemeClr>
                    </a:solidFill>
                  </a:tcPr>
                </a:tc>
                <a:tc>
                  <a:txBody>
                    <a:bodyPr/>
                    <a:lstStyle/>
                    <a:p>
                      <a:pPr algn="ctr"/>
                      <a:r>
                        <a:rPr lang="nl-BE" dirty="0"/>
                        <a:t>/</a:t>
                      </a:r>
                    </a:p>
                  </a:txBody>
                  <a:tcPr>
                    <a:solidFill>
                      <a:schemeClr val="accent5">
                        <a:lumMod val="20000"/>
                        <a:lumOff val="80000"/>
                      </a:schemeClr>
                    </a:solidFill>
                  </a:tcPr>
                </a:tc>
                <a:extLst>
                  <a:ext uri="{0D108BD9-81ED-4DB2-BD59-A6C34878D82A}">
                    <a16:rowId xmlns:a16="http://schemas.microsoft.com/office/drawing/2014/main" val="2952393022"/>
                  </a:ext>
                </a:extLst>
              </a:tr>
            </a:tbl>
          </a:graphicData>
        </a:graphic>
      </p:graphicFrame>
    </p:spTree>
    <p:extLst>
      <p:ext uri="{BB962C8B-B14F-4D97-AF65-F5344CB8AC3E}">
        <p14:creationId xmlns:p14="http://schemas.microsoft.com/office/powerpoint/2010/main" val="144727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4BAEB-5753-4DBC-A0DA-78E1E11B7E7D}"/>
              </a:ext>
            </a:extLst>
          </p:cNvPr>
          <p:cNvSpPr>
            <a:spLocks noGrp="1"/>
          </p:cNvSpPr>
          <p:nvPr>
            <p:ph type="title"/>
          </p:nvPr>
        </p:nvSpPr>
        <p:spPr/>
        <p:txBody>
          <a:bodyPr/>
          <a:lstStyle/>
          <a:p>
            <a:r>
              <a:rPr lang="nl-BE" dirty="0"/>
              <a:t>Versterkte wetgeving</a:t>
            </a:r>
          </a:p>
        </p:txBody>
      </p:sp>
      <p:pic>
        <p:nvPicPr>
          <p:cNvPr id="5" name="Afbeelding 35">
            <a:extLst>
              <a:ext uri="{FF2B5EF4-FFF2-40B4-BE49-F238E27FC236}">
                <a16:creationId xmlns:a16="http://schemas.microsoft.com/office/drawing/2014/main" id="{A863CDCC-0C94-43DC-BE90-2DE851162C79}"/>
              </a:ext>
            </a:extLst>
          </p:cNvPr>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p:blipFill>
        <p:spPr>
          <a:xfrm>
            <a:off x="479376" y="476672"/>
            <a:ext cx="1224322" cy="1224322"/>
          </a:xfrm>
          <a:prstGeom prst="rect">
            <a:avLst/>
          </a:prstGeom>
        </p:spPr>
      </p:pic>
      <p:graphicFrame>
        <p:nvGraphicFramePr>
          <p:cNvPr id="6" name="Table 15">
            <a:extLst>
              <a:ext uri="{FF2B5EF4-FFF2-40B4-BE49-F238E27FC236}">
                <a16:creationId xmlns:a16="http://schemas.microsoft.com/office/drawing/2014/main" id="{AC807C58-2A76-4A11-8AB8-C0A310BFB17A}"/>
              </a:ext>
            </a:extLst>
          </p:cNvPr>
          <p:cNvGraphicFramePr>
            <a:graphicFrameLocks/>
          </p:cNvGraphicFramePr>
          <p:nvPr>
            <p:extLst>
              <p:ext uri="{D42A27DB-BD31-4B8C-83A1-F6EECF244321}">
                <p14:modId xmlns:p14="http://schemas.microsoft.com/office/powerpoint/2010/main" val="451029702"/>
              </p:ext>
            </p:extLst>
          </p:nvPr>
        </p:nvGraphicFramePr>
        <p:xfrm>
          <a:off x="2567608" y="1988840"/>
          <a:ext cx="7344816" cy="4060926"/>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853886376"/>
                    </a:ext>
                  </a:extLst>
                </a:gridCol>
                <a:gridCol w="2448272">
                  <a:extLst>
                    <a:ext uri="{9D8B030D-6E8A-4147-A177-3AD203B41FA5}">
                      <a16:colId xmlns:a16="http://schemas.microsoft.com/office/drawing/2014/main" val="1935293496"/>
                    </a:ext>
                  </a:extLst>
                </a:gridCol>
                <a:gridCol w="2448272">
                  <a:extLst>
                    <a:ext uri="{9D8B030D-6E8A-4147-A177-3AD203B41FA5}">
                      <a16:colId xmlns:a16="http://schemas.microsoft.com/office/drawing/2014/main" val="881498745"/>
                    </a:ext>
                  </a:extLst>
                </a:gridCol>
              </a:tblGrid>
              <a:tr h="1009472">
                <a:tc>
                  <a:txBody>
                    <a:bodyPr/>
                    <a:lstStyle/>
                    <a:p>
                      <a:r>
                        <a:rPr lang="nl-BE" dirty="0"/>
                        <a:t>Jaarlijks finaal energiegebruik</a:t>
                      </a:r>
                    </a:p>
                  </a:txBody>
                  <a:tcPr/>
                </a:tc>
                <a:tc>
                  <a:txBody>
                    <a:bodyPr/>
                    <a:lstStyle/>
                    <a:p>
                      <a:r>
                        <a:rPr lang="nl-BE" dirty="0"/>
                        <a:t>kmo</a:t>
                      </a:r>
                    </a:p>
                  </a:txBody>
                  <a:tcPr/>
                </a:tc>
                <a:tc>
                  <a:txBody>
                    <a:bodyPr/>
                    <a:lstStyle/>
                    <a:p>
                      <a:r>
                        <a:rPr lang="nl-BE" dirty="0"/>
                        <a:t>grote onderneming</a:t>
                      </a:r>
                    </a:p>
                  </a:txBody>
                  <a:tcPr/>
                </a:tc>
                <a:extLst>
                  <a:ext uri="{0D108BD9-81ED-4DB2-BD59-A6C34878D82A}">
                    <a16:rowId xmlns:a16="http://schemas.microsoft.com/office/drawing/2014/main" val="501498083"/>
                  </a:ext>
                </a:extLst>
              </a:tr>
              <a:tr h="584853">
                <a:tc>
                  <a:txBody>
                    <a:bodyPr/>
                    <a:lstStyle/>
                    <a:p>
                      <a:r>
                        <a:rPr lang="nl-BE" dirty="0"/>
                        <a:t>&gt; 0,1 PJ</a:t>
                      </a:r>
                    </a:p>
                  </a:txBody>
                  <a:tcPr/>
                </a:tc>
                <a:tc gridSpan="2">
                  <a:txBody>
                    <a:bodyPr/>
                    <a:lstStyle/>
                    <a:p>
                      <a:pPr algn="ctr" fontAlgn="base"/>
                      <a:r>
                        <a:rPr lang="nl-NL" sz="1600" b="0" i="0" dirty="0">
                          <a:solidFill>
                            <a:srgbClr val="38373A"/>
                          </a:solidFill>
                          <a:effectLst/>
                          <a:latin typeface="Calibri Light" panose="020F0302020204030204" pitchFamily="34" charset="0"/>
                          <a:cs typeface="Calibri Light" panose="020F0302020204030204" pitchFamily="34" charset="0"/>
                        </a:rPr>
                        <a:t>conform verklaard energieplan</a:t>
                      </a:r>
                    </a:p>
                    <a:p>
                      <a:pPr algn="ctr" fontAlgn="base"/>
                      <a:r>
                        <a:rPr lang="nl-NL" sz="1600" b="0" i="0" dirty="0">
                          <a:solidFill>
                            <a:srgbClr val="38373A"/>
                          </a:solidFill>
                          <a:effectLst/>
                          <a:latin typeface="Calibri Light" panose="020F0302020204030204" pitchFamily="34" charset="0"/>
                          <a:cs typeface="Calibri Light" panose="020F0302020204030204" pitchFamily="34" charset="0"/>
                        </a:rPr>
                        <a:t>mét uitvoering maatregelen IRR &gt; 13%​</a:t>
                      </a:r>
                    </a:p>
                    <a:p>
                      <a:pPr algn="ctr" fontAlgn="base"/>
                      <a:r>
                        <a:rPr lang="nl-NL" sz="1600" b="0" i="0" dirty="0">
                          <a:solidFill>
                            <a:srgbClr val="38373A"/>
                          </a:solidFill>
                          <a:effectLst/>
                          <a:latin typeface="Calibri Light" panose="020F0302020204030204" pitchFamily="34" charset="0"/>
                          <a:cs typeface="Calibri Light" panose="020F0302020204030204" pitchFamily="34" charset="0"/>
                        </a:rPr>
                        <a:t>energiestudie OMV-aanvraag (BBT voor IRR &gt; 13%)​</a:t>
                      </a:r>
                    </a:p>
                  </a:txBody>
                  <a:tcPr/>
                </a:tc>
                <a:tc hMerge="1">
                  <a:txBody>
                    <a:bodyPr/>
                    <a:lstStyle/>
                    <a:p>
                      <a:endParaRPr lang="nl-BE" dirty="0"/>
                    </a:p>
                  </a:txBody>
                  <a:tcPr/>
                </a:tc>
                <a:extLst>
                  <a:ext uri="{0D108BD9-81ED-4DB2-BD59-A6C34878D82A}">
                    <a16:rowId xmlns:a16="http://schemas.microsoft.com/office/drawing/2014/main" val="412229952"/>
                  </a:ext>
                </a:extLst>
              </a:tr>
              <a:tr h="576841">
                <a:tc>
                  <a:txBody>
                    <a:bodyPr/>
                    <a:lstStyle/>
                    <a:p>
                      <a:r>
                        <a:rPr lang="nl-BE" dirty="0"/>
                        <a:t>0,05 – 0,1 PJ</a:t>
                      </a:r>
                    </a:p>
                  </a:txBody>
                  <a:tcPr/>
                </a:tc>
                <a:tc>
                  <a:txBody>
                    <a:bodyPr/>
                    <a:lstStyle/>
                    <a:p>
                      <a:endParaRPr lang="nl-BE" sz="1600" dirty="0">
                        <a:latin typeface="Calibri Light" panose="020F0302020204030204" pitchFamily="34" charset="0"/>
                        <a:cs typeface="Calibri Light" panose="020F0302020204030204" pitchFamily="34" charset="0"/>
                      </a:endParaRPr>
                    </a:p>
                  </a:txBody>
                  <a:tcPr>
                    <a:lnR w="12700" cmpd="sng">
                      <a:noFill/>
                    </a:lnR>
                  </a:tcPr>
                </a:tc>
                <a:tc rowSpan="3">
                  <a:txBody>
                    <a:bodyPr/>
                    <a:lstStyle/>
                    <a:p>
                      <a:endParaRPr lang="nl-BE" sz="1600" dirty="0">
                        <a:latin typeface="Calibri Light" panose="020F0302020204030204" pitchFamily="34" charset="0"/>
                        <a:cs typeface="Calibri Light" panose="020F0302020204030204" pitchFamily="34" charset="0"/>
                      </a:endParaRPr>
                    </a:p>
                    <a:p>
                      <a:pPr algn="ctr" fontAlgn="base"/>
                      <a:r>
                        <a:rPr lang="nl-NL" sz="1600" b="0" i="0" dirty="0">
                          <a:solidFill>
                            <a:srgbClr val="38373A"/>
                          </a:solidFill>
                          <a:effectLst/>
                          <a:latin typeface="Calibri Light" panose="020F0302020204030204" pitchFamily="34" charset="0"/>
                          <a:cs typeface="Calibri Light" panose="020F0302020204030204" pitchFamily="34" charset="0"/>
                        </a:rPr>
                        <a:t>energieaudit​</a:t>
                      </a:r>
                    </a:p>
                    <a:p>
                      <a:pPr algn="ctr" fontAlgn="base"/>
                      <a:r>
                        <a:rPr lang="nl-NL" sz="1600" b="0" i="0" dirty="0">
                          <a:solidFill>
                            <a:srgbClr val="38373A"/>
                          </a:solidFill>
                          <a:effectLst/>
                          <a:latin typeface="Calibri Light" panose="020F0302020204030204" pitchFamily="34" charset="0"/>
                          <a:cs typeface="Calibri Light" panose="020F0302020204030204" pitchFamily="34" charset="0"/>
                        </a:rPr>
                        <a:t>mét uitvoering van maatregelen IRR &gt; 13% ​</a:t>
                      </a:r>
                    </a:p>
                  </a:txBody>
                  <a:tcPr>
                    <a:lnL w="12700" cmpd="sng">
                      <a:noFill/>
                    </a:lnL>
                  </a:tcPr>
                </a:tc>
                <a:extLst>
                  <a:ext uri="{0D108BD9-81ED-4DB2-BD59-A6C34878D82A}">
                    <a16:rowId xmlns:a16="http://schemas.microsoft.com/office/drawing/2014/main" val="2779889349"/>
                  </a:ext>
                </a:extLst>
              </a:tr>
              <a:tr h="1009472">
                <a:tc>
                  <a:txBody>
                    <a:bodyPr/>
                    <a:lstStyle/>
                    <a:p>
                      <a:r>
                        <a:rPr lang="nl-BE" dirty="0"/>
                        <a:t>0,02 – 0,05 PJ</a:t>
                      </a:r>
                    </a:p>
                  </a:txBody>
                  <a:tcPr>
                    <a:solidFill>
                      <a:schemeClr val="accent1">
                        <a:lumMod val="20000"/>
                        <a:lumOff val="80000"/>
                      </a:schemeClr>
                    </a:solidFill>
                  </a:tcPr>
                </a:tc>
                <a:tc>
                  <a:txBody>
                    <a:bodyPr/>
                    <a:lstStyle/>
                    <a:p>
                      <a:pPr algn="ctr" fontAlgn="base"/>
                      <a:r>
                        <a:rPr lang="nl-NL" sz="1600" b="0" i="0" dirty="0">
                          <a:solidFill>
                            <a:srgbClr val="38373A"/>
                          </a:solidFill>
                          <a:effectLst/>
                          <a:latin typeface="Calibri Light" panose="020F0302020204030204" pitchFamily="34" charset="0"/>
                          <a:cs typeface="Calibri Light" panose="020F0302020204030204" pitchFamily="34" charset="0"/>
                        </a:rPr>
                        <a:t>energiebalans​</a:t>
                      </a:r>
                    </a:p>
                    <a:p>
                      <a:pPr algn="ctr" fontAlgn="base"/>
                      <a:r>
                        <a:rPr lang="nl-NL" sz="1600" b="0" i="0" dirty="0">
                          <a:solidFill>
                            <a:srgbClr val="38373A"/>
                          </a:solidFill>
                          <a:effectLst/>
                          <a:latin typeface="Calibri Light" panose="020F0302020204030204" pitchFamily="34" charset="0"/>
                          <a:cs typeface="Calibri Light" panose="020F0302020204030204" pitchFamily="34" charset="0"/>
                        </a:rPr>
                        <a:t>mét uitvoering van no-</a:t>
                      </a:r>
                      <a:r>
                        <a:rPr lang="nl-NL" sz="1600" b="0" i="0" dirty="0" err="1">
                          <a:solidFill>
                            <a:srgbClr val="38373A"/>
                          </a:solidFill>
                          <a:effectLst/>
                          <a:latin typeface="Calibri Light" panose="020F0302020204030204" pitchFamily="34" charset="0"/>
                          <a:cs typeface="Calibri Light" panose="020F0302020204030204" pitchFamily="34" charset="0"/>
                        </a:rPr>
                        <a:t>regret</a:t>
                      </a:r>
                      <a:r>
                        <a:rPr lang="nl-NL" sz="1600" b="0" i="0" dirty="0">
                          <a:solidFill>
                            <a:srgbClr val="38373A"/>
                          </a:solidFill>
                          <a:effectLst/>
                          <a:latin typeface="Calibri Light" panose="020F0302020204030204" pitchFamily="34" charset="0"/>
                          <a:cs typeface="Calibri Light" panose="020F0302020204030204" pitchFamily="34" charset="0"/>
                        </a:rPr>
                        <a:t> maatregelen TVT &lt; 3jaar</a:t>
                      </a:r>
                      <a:endParaRPr lang="nl-BE" sz="1600" dirty="0">
                        <a:latin typeface="Calibri Light" panose="020F0302020204030204" pitchFamily="34" charset="0"/>
                        <a:cs typeface="Calibri Light" panose="020F0302020204030204" pitchFamily="34" charset="0"/>
                      </a:endParaRPr>
                    </a:p>
                  </a:txBody>
                  <a:tcPr>
                    <a:solidFill>
                      <a:schemeClr val="accent1">
                        <a:lumMod val="20000"/>
                        <a:lumOff val="80000"/>
                      </a:schemeClr>
                    </a:solidFill>
                  </a:tcPr>
                </a:tc>
                <a:tc vMerge="1">
                  <a:txBody>
                    <a:bodyPr/>
                    <a:lstStyle/>
                    <a:p>
                      <a:endParaRPr lang="nl-BE" dirty="0"/>
                    </a:p>
                  </a:txBody>
                  <a:tcPr/>
                </a:tc>
                <a:extLst>
                  <a:ext uri="{0D108BD9-81ED-4DB2-BD59-A6C34878D82A}">
                    <a16:rowId xmlns:a16="http://schemas.microsoft.com/office/drawing/2014/main" val="293171719"/>
                  </a:ext>
                </a:extLst>
              </a:tr>
              <a:tr h="584853">
                <a:tc>
                  <a:txBody>
                    <a:bodyPr/>
                    <a:lstStyle/>
                    <a:p>
                      <a:r>
                        <a:rPr lang="nl-BE" dirty="0"/>
                        <a:t>&lt; 0,02 PJ</a:t>
                      </a:r>
                    </a:p>
                  </a:txBody>
                  <a:tcPr>
                    <a:solidFill>
                      <a:schemeClr val="accent5">
                        <a:lumMod val="20000"/>
                        <a:lumOff val="80000"/>
                      </a:schemeClr>
                    </a:solidFill>
                  </a:tcPr>
                </a:tc>
                <a:tc>
                  <a:txBody>
                    <a:bodyPr/>
                    <a:lstStyle/>
                    <a:p>
                      <a:pPr algn="ctr"/>
                      <a:r>
                        <a:rPr lang="nl-BE" dirty="0"/>
                        <a:t>/</a:t>
                      </a:r>
                    </a:p>
                  </a:txBody>
                  <a:tcPr>
                    <a:solidFill>
                      <a:schemeClr val="accent5">
                        <a:lumMod val="20000"/>
                        <a:lumOff val="80000"/>
                      </a:schemeClr>
                    </a:solidFill>
                  </a:tcPr>
                </a:tc>
                <a:tc vMerge="1">
                  <a:txBody>
                    <a:bodyPr/>
                    <a:lstStyle/>
                    <a:p>
                      <a:endParaRPr lang="nl-BE" dirty="0"/>
                    </a:p>
                  </a:txBody>
                  <a:tcPr/>
                </a:tc>
                <a:extLst>
                  <a:ext uri="{0D108BD9-81ED-4DB2-BD59-A6C34878D82A}">
                    <a16:rowId xmlns:a16="http://schemas.microsoft.com/office/drawing/2014/main" val="2952393022"/>
                  </a:ext>
                </a:extLst>
              </a:tr>
            </a:tbl>
          </a:graphicData>
        </a:graphic>
      </p:graphicFrame>
    </p:spTree>
    <p:extLst>
      <p:ext uri="{BB962C8B-B14F-4D97-AF65-F5344CB8AC3E}">
        <p14:creationId xmlns:p14="http://schemas.microsoft.com/office/powerpoint/2010/main" val="798959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3862D84-F61C-4DAF-827A-686DCF0C6168}"/>
              </a:ext>
            </a:extLst>
          </p:cNvPr>
          <p:cNvSpPr>
            <a:spLocks noGrp="1"/>
          </p:cNvSpPr>
          <p:nvPr>
            <p:ph sz="half" idx="10"/>
          </p:nvPr>
        </p:nvSpPr>
        <p:spPr>
          <a:xfrm>
            <a:off x="6558809" y="2348880"/>
            <a:ext cx="5441845" cy="3816424"/>
          </a:xfrm>
        </p:spPr>
        <p:txBody>
          <a:bodyPr/>
          <a:lstStyle/>
          <a:p>
            <a:pPr>
              <a:buFont typeface="Wingdings" panose="05000000000000000000" pitchFamily="2" charset="2"/>
              <a:buChar char="ü"/>
            </a:pPr>
            <a:r>
              <a:rPr lang="nl-BE" sz="2800" dirty="0" err="1">
                <a:solidFill>
                  <a:schemeClr val="tx1"/>
                </a:solidFill>
                <a:latin typeface="+mn-lt"/>
              </a:rPr>
              <a:t>E</a:t>
            </a:r>
            <a:r>
              <a:rPr lang="nl-BE" sz="2800" baseline="-25000" dirty="0" err="1">
                <a:solidFill>
                  <a:schemeClr val="tx1"/>
                </a:solidFill>
                <a:latin typeface="+mn-lt"/>
              </a:rPr>
              <a:t>finaal</a:t>
            </a:r>
            <a:r>
              <a:rPr lang="nl-BE" sz="2800" dirty="0">
                <a:solidFill>
                  <a:schemeClr val="tx1"/>
                </a:solidFill>
                <a:latin typeface="+mn-lt"/>
              </a:rPr>
              <a:t> &gt; 0,1 PJ</a:t>
            </a:r>
          </a:p>
          <a:p>
            <a:pPr>
              <a:buFont typeface="Wingdings" panose="05000000000000000000" pitchFamily="2" charset="2"/>
              <a:buChar char="ü"/>
            </a:pPr>
            <a:endParaRPr lang="nl-BE" sz="2800" dirty="0">
              <a:solidFill>
                <a:schemeClr val="tx1"/>
              </a:solidFill>
              <a:latin typeface="+mn-lt"/>
            </a:endParaRPr>
          </a:p>
          <a:p>
            <a:pPr marL="54900" lvl="1" indent="-342900">
              <a:buClr>
                <a:srgbClr val="105269"/>
              </a:buClr>
              <a:buFont typeface="Wingdings" panose="05000000000000000000" pitchFamily="2" charset="2"/>
              <a:buChar char="ü"/>
            </a:pPr>
            <a:r>
              <a:rPr lang="nl-NL" sz="2800" dirty="0">
                <a:solidFill>
                  <a:schemeClr val="tx1"/>
                </a:solidFill>
                <a:latin typeface="+mn-lt"/>
              </a:rPr>
              <a:t>Aanscherping rendabele maatregel: IRR &gt; 13%</a:t>
            </a:r>
          </a:p>
          <a:p>
            <a:pPr marL="54900" lvl="1" indent="-342900">
              <a:buClr>
                <a:srgbClr val="105269"/>
              </a:buClr>
              <a:buFont typeface="Wingdings" panose="05000000000000000000" pitchFamily="2" charset="2"/>
              <a:buChar char="ü"/>
            </a:pPr>
            <a:endParaRPr lang="nl-NL" sz="2800" dirty="0">
              <a:solidFill>
                <a:schemeClr val="tx1"/>
              </a:solidFill>
              <a:latin typeface="+mn-lt"/>
            </a:endParaRPr>
          </a:p>
          <a:p>
            <a:pPr marL="54900" lvl="1" indent="-342900">
              <a:buClr>
                <a:srgbClr val="105269"/>
              </a:buClr>
              <a:buFont typeface="Wingdings" panose="05000000000000000000" pitchFamily="2" charset="2"/>
              <a:buChar char="ü"/>
            </a:pPr>
            <a:r>
              <a:rPr lang="nl-NL" sz="2800" dirty="0">
                <a:solidFill>
                  <a:schemeClr val="tx1"/>
                </a:solidFill>
                <a:latin typeface="+mn-lt"/>
              </a:rPr>
              <a:t>Verschuiving naar Energiebesluit:</a:t>
            </a:r>
          </a:p>
          <a:p>
            <a:pPr lvl="2">
              <a:buFont typeface="Courier New" panose="02070309020205020404" pitchFamily="49" charset="0"/>
              <a:buChar char="o"/>
            </a:pPr>
            <a:r>
              <a:rPr lang="nl-NL" sz="2400" dirty="0">
                <a:solidFill>
                  <a:schemeClr val="tx1"/>
                </a:solidFill>
                <a:latin typeface="+mn-lt"/>
              </a:rPr>
              <a:t>Koppeling OMV weg (!! behalve Energiestudie </a:t>
            </a:r>
            <a:r>
              <a:rPr lang="nl-NL" sz="2400" dirty="0" err="1">
                <a:solidFill>
                  <a:schemeClr val="tx1"/>
                </a:solidFill>
                <a:latin typeface="+mn-lt"/>
              </a:rPr>
              <a:t>ikv</a:t>
            </a:r>
            <a:r>
              <a:rPr lang="nl-NL" sz="2400" dirty="0">
                <a:solidFill>
                  <a:schemeClr val="tx1"/>
                </a:solidFill>
                <a:latin typeface="+mn-lt"/>
              </a:rPr>
              <a:t> OMV-aanvraag)</a:t>
            </a:r>
          </a:p>
          <a:p>
            <a:pPr lvl="2">
              <a:buFont typeface="Courier New" panose="02070309020205020404" pitchFamily="49" charset="0"/>
              <a:buChar char="o"/>
            </a:pPr>
            <a:r>
              <a:rPr lang="nl-NL" sz="2400" dirty="0">
                <a:solidFill>
                  <a:schemeClr val="tx1"/>
                </a:solidFill>
                <a:latin typeface="+mn-lt"/>
              </a:rPr>
              <a:t>Handhaving door VEKA</a:t>
            </a:r>
          </a:p>
          <a:p>
            <a:pPr>
              <a:buFont typeface="Wingdings" panose="05000000000000000000" pitchFamily="2" charset="2"/>
              <a:buChar char="ü"/>
            </a:pPr>
            <a:endParaRPr lang="nl-BE" sz="2800" dirty="0">
              <a:solidFill>
                <a:schemeClr val="tx1"/>
              </a:solidFill>
            </a:endParaRPr>
          </a:p>
        </p:txBody>
      </p:sp>
      <p:pic>
        <p:nvPicPr>
          <p:cNvPr id="4" name="Picture 3">
            <a:extLst>
              <a:ext uri="{FF2B5EF4-FFF2-40B4-BE49-F238E27FC236}">
                <a16:creationId xmlns:a16="http://schemas.microsoft.com/office/drawing/2014/main" id="{89415F07-FB4E-4060-8BE0-71002A659A0F}"/>
              </a:ext>
            </a:extLst>
          </p:cNvPr>
          <p:cNvPicPr>
            <a:picLocks noChangeAspect="1"/>
          </p:cNvPicPr>
          <p:nvPr/>
        </p:nvPicPr>
        <p:blipFill>
          <a:blip r:embed="rId3"/>
          <a:stretch>
            <a:fillRect/>
          </a:stretch>
        </p:blipFill>
        <p:spPr>
          <a:xfrm>
            <a:off x="9914987" y="254384"/>
            <a:ext cx="1996560" cy="1434790"/>
          </a:xfrm>
          <a:prstGeom prst="rect">
            <a:avLst/>
          </a:prstGeom>
        </p:spPr>
      </p:pic>
      <p:sp>
        <p:nvSpPr>
          <p:cNvPr id="8" name="Rectangle 7">
            <a:extLst>
              <a:ext uri="{FF2B5EF4-FFF2-40B4-BE49-F238E27FC236}">
                <a16:creationId xmlns:a16="http://schemas.microsoft.com/office/drawing/2014/main" id="{F5476596-E43E-4757-8094-1BFDE2A3C368}"/>
              </a:ext>
            </a:extLst>
          </p:cNvPr>
          <p:cNvSpPr/>
          <p:nvPr/>
        </p:nvSpPr>
        <p:spPr>
          <a:xfrm>
            <a:off x="9939136" y="548680"/>
            <a:ext cx="1948262" cy="2790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24" name="Picture 23">
            <a:extLst>
              <a:ext uri="{FF2B5EF4-FFF2-40B4-BE49-F238E27FC236}">
                <a16:creationId xmlns:a16="http://schemas.microsoft.com/office/drawing/2014/main" id="{44C761DD-60BE-4775-BB01-E59B70626B7C}"/>
              </a:ext>
            </a:extLst>
          </p:cNvPr>
          <p:cNvPicPr>
            <a:picLocks noChangeAspect="1"/>
          </p:cNvPicPr>
          <p:nvPr/>
        </p:nvPicPr>
        <p:blipFill>
          <a:blip r:embed="rId4"/>
          <a:stretch>
            <a:fillRect/>
          </a:stretch>
        </p:blipFill>
        <p:spPr>
          <a:xfrm>
            <a:off x="441" y="94018"/>
            <a:ext cx="6340331" cy="1755522"/>
          </a:xfrm>
          <a:prstGeom prst="rect">
            <a:avLst/>
          </a:prstGeom>
        </p:spPr>
      </p:pic>
      <p:pic>
        <p:nvPicPr>
          <p:cNvPr id="26" name="Picture 25">
            <a:extLst>
              <a:ext uri="{FF2B5EF4-FFF2-40B4-BE49-F238E27FC236}">
                <a16:creationId xmlns:a16="http://schemas.microsoft.com/office/drawing/2014/main" id="{28A3BE36-E041-4B6C-A1F3-2F07449F180C}"/>
              </a:ext>
            </a:extLst>
          </p:cNvPr>
          <p:cNvPicPr>
            <a:picLocks noChangeAspect="1"/>
          </p:cNvPicPr>
          <p:nvPr/>
        </p:nvPicPr>
        <p:blipFill>
          <a:blip r:embed="rId5"/>
          <a:stretch>
            <a:fillRect/>
          </a:stretch>
        </p:blipFill>
        <p:spPr>
          <a:xfrm>
            <a:off x="431654" y="2117504"/>
            <a:ext cx="5477903" cy="2520280"/>
          </a:xfrm>
          <a:prstGeom prst="rect">
            <a:avLst/>
          </a:prstGeom>
        </p:spPr>
      </p:pic>
      <p:pic>
        <p:nvPicPr>
          <p:cNvPr id="28" name="Picture 27">
            <a:extLst>
              <a:ext uri="{FF2B5EF4-FFF2-40B4-BE49-F238E27FC236}">
                <a16:creationId xmlns:a16="http://schemas.microsoft.com/office/drawing/2014/main" id="{E7E4B5AC-A932-4DB4-A3F3-89AE1C390321}"/>
              </a:ext>
            </a:extLst>
          </p:cNvPr>
          <p:cNvPicPr>
            <a:picLocks noChangeAspect="1"/>
          </p:cNvPicPr>
          <p:nvPr/>
        </p:nvPicPr>
        <p:blipFill>
          <a:blip r:embed="rId6"/>
          <a:stretch>
            <a:fillRect/>
          </a:stretch>
        </p:blipFill>
        <p:spPr>
          <a:xfrm>
            <a:off x="263352" y="5008461"/>
            <a:ext cx="4896544" cy="1241185"/>
          </a:xfrm>
          <a:prstGeom prst="rect">
            <a:avLst/>
          </a:prstGeom>
        </p:spPr>
      </p:pic>
      <p:cxnSp>
        <p:nvCxnSpPr>
          <p:cNvPr id="30" name="Straight Connector 29">
            <a:extLst>
              <a:ext uri="{FF2B5EF4-FFF2-40B4-BE49-F238E27FC236}">
                <a16:creationId xmlns:a16="http://schemas.microsoft.com/office/drawing/2014/main" id="{BBC4DDF8-8DA5-4E7E-BDF5-6C984B40FC7D}"/>
              </a:ext>
            </a:extLst>
          </p:cNvPr>
          <p:cNvCxnSpPr/>
          <p:nvPr/>
        </p:nvCxnSpPr>
        <p:spPr>
          <a:xfrm>
            <a:off x="6282445" y="1849540"/>
            <a:ext cx="0" cy="45317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836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0BCDBF-F273-4F3D-B5AF-FE41C30E2B0E}"/>
              </a:ext>
            </a:extLst>
          </p:cNvPr>
          <p:cNvSpPr>
            <a:spLocks noGrp="1"/>
          </p:cNvSpPr>
          <p:nvPr>
            <p:ph sz="half" idx="10"/>
          </p:nvPr>
        </p:nvSpPr>
        <p:spPr>
          <a:xfrm>
            <a:off x="838198" y="2220142"/>
            <a:ext cx="10515600" cy="4302116"/>
          </a:xfrm>
        </p:spPr>
        <p:txBody>
          <a:bodyPr/>
          <a:lstStyle/>
          <a:p>
            <a:pPr indent="0">
              <a:buNone/>
            </a:pPr>
            <a:r>
              <a:rPr lang="nl-BE" sz="2400" i="1" dirty="0">
                <a:solidFill>
                  <a:schemeClr val="tx1"/>
                </a:solidFill>
                <a:latin typeface="FlandersArtSans-Regular" panose="00000500000000000000" pitchFamily="2" charset="0"/>
              </a:rPr>
              <a:t>Vrijwillige overeenkomst tussen </a:t>
            </a:r>
          </a:p>
          <a:p>
            <a:pPr indent="0">
              <a:buNone/>
            </a:pPr>
            <a:r>
              <a:rPr lang="nl-BE" sz="2400" i="1" dirty="0">
                <a:solidFill>
                  <a:schemeClr val="tx1"/>
                </a:solidFill>
                <a:latin typeface="FlandersArtSans-Regular" panose="00000500000000000000" pitchFamily="2" charset="0"/>
              </a:rPr>
              <a:t>de </a:t>
            </a:r>
            <a:r>
              <a:rPr lang="nl-BE" sz="2400" b="1" i="1" dirty="0">
                <a:solidFill>
                  <a:schemeClr val="tx1"/>
                </a:solidFill>
                <a:latin typeface="FlandersArtSans-Regular" panose="00000500000000000000" pitchFamily="2" charset="0"/>
              </a:rPr>
              <a:t>Vlaamse overheid </a:t>
            </a:r>
            <a:r>
              <a:rPr lang="nl-BE" sz="2400" i="1" dirty="0">
                <a:solidFill>
                  <a:schemeClr val="tx1"/>
                </a:solidFill>
                <a:latin typeface="FlandersArtSans-Regular" panose="00000500000000000000" pitchFamily="2" charset="0"/>
              </a:rPr>
              <a:t>en </a:t>
            </a:r>
            <a:r>
              <a:rPr lang="nl-BE" sz="2400" b="1" i="1" dirty="0">
                <a:solidFill>
                  <a:schemeClr val="tx1"/>
                </a:solidFill>
                <a:latin typeface="FlandersArtSans-Regular" panose="00000500000000000000" pitchFamily="2" charset="0"/>
              </a:rPr>
              <a:t>energie-intensieve ondernemingen (E &gt; 0,1 PJ): </a:t>
            </a:r>
            <a:r>
              <a:rPr lang="nl-BE" sz="2400" i="1" dirty="0">
                <a:solidFill>
                  <a:schemeClr val="tx1"/>
                </a:solidFill>
                <a:latin typeface="FlandersArtSans-Regular" panose="00000500000000000000" pitchFamily="2" charset="0"/>
              </a:rPr>
              <a:t>voor de verankering van en voor blijvende energie-efficiëntie in de Vlaamse energie-intensieve ondernemingen voor VER-bedrijven en niet VER-bedrijven</a:t>
            </a:r>
          </a:p>
          <a:p>
            <a:endParaRPr lang="nl-BE" dirty="0">
              <a:solidFill>
                <a:schemeClr val="tx1"/>
              </a:solidFill>
            </a:endParaRPr>
          </a:p>
        </p:txBody>
      </p:sp>
      <p:pic>
        <p:nvPicPr>
          <p:cNvPr id="5" name="Picture 4" descr="Gerelateerde afbeelding">
            <a:extLst>
              <a:ext uri="{FF2B5EF4-FFF2-40B4-BE49-F238E27FC236}">
                <a16:creationId xmlns:a16="http://schemas.microsoft.com/office/drawing/2014/main" id="{722A8E62-280B-437E-B845-8AA7CB819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544" y="4293096"/>
            <a:ext cx="3508555" cy="2486988"/>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31" descr="Afbeelding met pijl&#10;&#10;Automatisch gegenereerde beschrijving">
            <a:extLst>
              <a:ext uri="{FF2B5EF4-FFF2-40B4-BE49-F238E27FC236}">
                <a16:creationId xmlns:a16="http://schemas.microsoft.com/office/drawing/2014/main" id="{67F17EF8-D5D6-45F6-898F-7542CD2208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07927" y="3917778"/>
            <a:ext cx="1080000" cy="1080000"/>
          </a:xfrm>
          <a:prstGeom prst="rect">
            <a:avLst/>
          </a:prstGeom>
        </p:spPr>
      </p:pic>
      <p:pic>
        <p:nvPicPr>
          <p:cNvPr id="7" name="Picture 2" descr="Afbeeldingsresultaat voor vlaamse overheid">
            <a:extLst>
              <a:ext uri="{FF2B5EF4-FFF2-40B4-BE49-F238E27FC236}">
                <a16:creationId xmlns:a16="http://schemas.microsoft.com/office/drawing/2014/main" id="{810DEEFE-769B-4238-9FF7-C8614F39C9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4375" y="4116570"/>
            <a:ext cx="1483513" cy="682416"/>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3">
            <a:extLst>
              <a:ext uri="{FF2B5EF4-FFF2-40B4-BE49-F238E27FC236}">
                <a16:creationId xmlns:a16="http://schemas.microsoft.com/office/drawing/2014/main" id="{25D03788-D5E2-4557-9FF2-6019F4AF597C}"/>
              </a:ext>
            </a:extLst>
          </p:cNvPr>
          <p:cNvSpPr txBox="1"/>
          <p:nvPr/>
        </p:nvSpPr>
        <p:spPr>
          <a:xfrm>
            <a:off x="1377874" y="4116570"/>
            <a:ext cx="2514790" cy="1015663"/>
          </a:xfrm>
          <a:prstGeom prst="rect">
            <a:avLst/>
          </a:prstGeom>
          <a:noFill/>
        </p:spPr>
        <p:txBody>
          <a:bodyPr wrap="square" rtlCol="0">
            <a:spAutoFit/>
          </a:bodyPr>
          <a:lstStyle/>
          <a:p>
            <a:r>
              <a:rPr lang="nl-BE" sz="2000" u="sng" dirty="0">
                <a:latin typeface="FlandersArtSans-Regular" panose="00000500000000000000" pitchFamily="2" charset="0"/>
              </a:rPr>
              <a:t>Engagement</a:t>
            </a:r>
          </a:p>
          <a:p>
            <a:r>
              <a:rPr lang="nl-BE" sz="2000" dirty="0">
                <a:latin typeface="FlandersArtSans-Regular" panose="00000500000000000000" pitchFamily="2" charset="0"/>
                <a:sym typeface="Wingdings" panose="05000000000000000000" pitchFamily="2" charset="2"/>
              </a:rPr>
              <a:t>Additionaliteit versus Haalbaarheid</a:t>
            </a:r>
          </a:p>
        </p:txBody>
      </p:sp>
      <p:sp>
        <p:nvSpPr>
          <p:cNvPr id="10" name="Tekstvak 7">
            <a:extLst>
              <a:ext uri="{FF2B5EF4-FFF2-40B4-BE49-F238E27FC236}">
                <a16:creationId xmlns:a16="http://schemas.microsoft.com/office/drawing/2014/main" id="{A444D6EC-9D6C-41B0-BA63-9193C2C60537}"/>
              </a:ext>
            </a:extLst>
          </p:cNvPr>
          <p:cNvSpPr txBox="1"/>
          <p:nvPr/>
        </p:nvSpPr>
        <p:spPr>
          <a:xfrm>
            <a:off x="8462757" y="4121878"/>
            <a:ext cx="2514790" cy="677108"/>
          </a:xfrm>
          <a:prstGeom prst="rect">
            <a:avLst/>
          </a:prstGeom>
          <a:noFill/>
        </p:spPr>
        <p:txBody>
          <a:bodyPr wrap="square" rtlCol="0">
            <a:spAutoFit/>
          </a:bodyPr>
          <a:lstStyle/>
          <a:p>
            <a:r>
              <a:rPr lang="nl-BE" sz="2000" u="sng" dirty="0">
                <a:latin typeface="FlandersArtSans-Regular" panose="00000500000000000000" pitchFamily="2" charset="0"/>
              </a:rPr>
              <a:t>Tegenprestatie</a:t>
            </a:r>
          </a:p>
          <a:p>
            <a:r>
              <a:rPr lang="nl-BE" dirty="0">
                <a:latin typeface="FlandersArtSans-Regular" panose="00000500000000000000" pitchFamily="2" charset="0"/>
                <a:sym typeface="Wingdings" panose="05000000000000000000" pitchFamily="2" charset="2"/>
              </a:rPr>
              <a:t>Voldoende groot</a:t>
            </a:r>
          </a:p>
        </p:txBody>
      </p:sp>
      <p:pic>
        <p:nvPicPr>
          <p:cNvPr id="11" name="Picture 10">
            <a:extLst>
              <a:ext uri="{FF2B5EF4-FFF2-40B4-BE49-F238E27FC236}">
                <a16:creationId xmlns:a16="http://schemas.microsoft.com/office/drawing/2014/main" id="{EC41B055-5769-43B9-953B-C5ACC464185B}"/>
              </a:ext>
            </a:extLst>
          </p:cNvPr>
          <p:cNvPicPr>
            <a:picLocks noChangeAspect="1"/>
          </p:cNvPicPr>
          <p:nvPr/>
        </p:nvPicPr>
        <p:blipFill>
          <a:blip r:embed="rId5"/>
          <a:stretch>
            <a:fillRect/>
          </a:stretch>
        </p:blipFill>
        <p:spPr>
          <a:xfrm>
            <a:off x="9914987" y="254384"/>
            <a:ext cx="1996560" cy="1434790"/>
          </a:xfrm>
          <a:prstGeom prst="rect">
            <a:avLst/>
          </a:prstGeom>
        </p:spPr>
      </p:pic>
      <p:sp>
        <p:nvSpPr>
          <p:cNvPr id="12" name="Rectangle 11">
            <a:extLst>
              <a:ext uri="{FF2B5EF4-FFF2-40B4-BE49-F238E27FC236}">
                <a16:creationId xmlns:a16="http://schemas.microsoft.com/office/drawing/2014/main" id="{2C78EEEC-D6CF-4091-87BD-461E28052192}"/>
              </a:ext>
            </a:extLst>
          </p:cNvPr>
          <p:cNvSpPr/>
          <p:nvPr/>
        </p:nvSpPr>
        <p:spPr>
          <a:xfrm>
            <a:off x="9939136" y="548680"/>
            <a:ext cx="1948262" cy="2790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14" name="Picture 13">
            <a:extLst>
              <a:ext uri="{FF2B5EF4-FFF2-40B4-BE49-F238E27FC236}">
                <a16:creationId xmlns:a16="http://schemas.microsoft.com/office/drawing/2014/main" id="{9DB681D2-551B-42FA-839A-FB92C4D36399}"/>
              </a:ext>
            </a:extLst>
          </p:cNvPr>
          <p:cNvPicPr>
            <a:picLocks noChangeAspect="1"/>
          </p:cNvPicPr>
          <p:nvPr/>
        </p:nvPicPr>
        <p:blipFill>
          <a:blip r:embed="rId6"/>
          <a:stretch>
            <a:fillRect/>
          </a:stretch>
        </p:blipFill>
        <p:spPr>
          <a:xfrm>
            <a:off x="0" y="254384"/>
            <a:ext cx="6274375" cy="1590440"/>
          </a:xfrm>
          <a:prstGeom prst="rect">
            <a:avLst/>
          </a:prstGeom>
        </p:spPr>
      </p:pic>
    </p:spTree>
    <p:extLst>
      <p:ext uri="{BB962C8B-B14F-4D97-AF65-F5344CB8AC3E}">
        <p14:creationId xmlns:p14="http://schemas.microsoft.com/office/powerpoint/2010/main" val="60712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1A264B-6F85-4707-A64D-94F4DF440EA6}"/>
              </a:ext>
            </a:extLst>
          </p:cNvPr>
          <p:cNvSpPr>
            <a:spLocks noGrp="1"/>
          </p:cNvSpPr>
          <p:nvPr>
            <p:ph sz="half" idx="10"/>
          </p:nvPr>
        </p:nvSpPr>
        <p:spPr>
          <a:xfrm>
            <a:off x="838198" y="2276872"/>
            <a:ext cx="10442378" cy="4245386"/>
          </a:xfrm>
        </p:spPr>
        <p:txBody>
          <a:bodyPr/>
          <a:lstStyle/>
          <a:p>
            <a:pPr indent="0">
              <a:buNone/>
            </a:pPr>
            <a:r>
              <a:rPr lang="nl-BE" sz="2400" u="sng" dirty="0">
                <a:solidFill>
                  <a:schemeClr val="tx1"/>
                </a:solidFill>
                <a:sym typeface="Wingdings" panose="05000000000000000000" pitchFamily="2" charset="2"/>
              </a:rPr>
              <a:t>Onder voorbehoud: 1</a:t>
            </a:r>
            <a:r>
              <a:rPr lang="nl-BE" sz="2400" u="sng" baseline="30000" dirty="0">
                <a:solidFill>
                  <a:schemeClr val="tx1"/>
                </a:solidFill>
                <a:sym typeface="Wingdings" panose="05000000000000000000" pitchFamily="2" charset="2"/>
              </a:rPr>
              <a:t>ste</a:t>
            </a:r>
            <a:r>
              <a:rPr lang="nl-BE" sz="2400" u="sng" dirty="0">
                <a:solidFill>
                  <a:schemeClr val="tx1"/>
                </a:solidFill>
                <a:sym typeface="Wingdings" panose="05000000000000000000" pitchFamily="2" charset="2"/>
              </a:rPr>
              <a:t> maal principieel goedgekeurd door de Vlaamse Regering op 8 juli 2022</a:t>
            </a:r>
          </a:p>
          <a:p>
            <a:endParaRPr lang="nl-BE" sz="2400" dirty="0">
              <a:solidFill>
                <a:schemeClr val="tx1"/>
              </a:solidFill>
            </a:endParaRPr>
          </a:p>
          <a:p>
            <a:r>
              <a:rPr lang="nl-BE" sz="2400" i="1" dirty="0">
                <a:solidFill>
                  <a:schemeClr val="tx1"/>
                </a:solidFill>
              </a:rPr>
              <a:t>Looptijd: 2023 – 2026</a:t>
            </a:r>
          </a:p>
          <a:p>
            <a:r>
              <a:rPr lang="nl-BE" sz="2400" i="1" dirty="0">
                <a:solidFill>
                  <a:schemeClr val="tx1"/>
                </a:solidFill>
              </a:rPr>
              <a:t>EBO VER &amp; niet VER</a:t>
            </a:r>
          </a:p>
          <a:p>
            <a:r>
              <a:rPr lang="nl-BE" sz="2400" i="1" dirty="0">
                <a:solidFill>
                  <a:schemeClr val="tx1"/>
                </a:solidFill>
              </a:rPr>
              <a:t>Actieverbintenis: opstellen Energieplan met uitvoering rendabele maatregelen (IRR 12% (VER), 10,5% (niet VER))</a:t>
            </a:r>
          </a:p>
          <a:p>
            <a:r>
              <a:rPr lang="nl-BE" sz="2400" i="1" dirty="0">
                <a:solidFill>
                  <a:schemeClr val="tx1"/>
                </a:solidFill>
              </a:rPr>
              <a:t>Juridische stabiliteit</a:t>
            </a:r>
          </a:p>
          <a:p>
            <a:r>
              <a:rPr lang="nl-BE" sz="2400" i="1" dirty="0">
                <a:solidFill>
                  <a:schemeClr val="tx1"/>
                </a:solidFill>
              </a:rPr>
              <a:t>Verbredingsthema’s: 	</a:t>
            </a:r>
          </a:p>
          <a:p>
            <a:pPr lvl="1"/>
            <a:r>
              <a:rPr lang="nl-BE" sz="2000" i="1" dirty="0">
                <a:solidFill>
                  <a:schemeClr val="tx1"/>
                </a:solidFill>
              </a:rPr>
              <a:t>VER: restwarmtepotentieelstudie + </a:t>
            </a:r>
            <a:r>
              <a:rPr lang="nl-BE" sz="2000" i="1" dirty="0" err="1">
                <a:solidFill>
                  <a:schemeClr val="tx1"/>
                </a:solidFill>
              </a:rPr>
              <a:t>klimaatroadmap</a:t>
            </a:r>
            <a:endParaRPr lang="nl-BE" sz="2000" i="1" dirty="0">
              <a:solidFill>
                <a:schemeClr val="tx1"/>
              </a:solidFill>
            </a:endParaRPr>
          </a:p>
          <a:p>
            <a:pPr lvl="1"/>
            <a:r>
              <a:rPr lang="nl-BE" sz="2000" i="1" dirty="0">
                <a:solidFill>
                  <a:schemeClr val="tx1"/>
                </a:solidFill>
              </a:rPr>
              <a:t>Niet VER: restwarmtepotentieelstudie + klimaataudit</a:t>
            </a:r>
            <a:endParaRPr lang="nl-BE" sz="2000" dirty="0">
              <a:solidFill>
                <a:schemeClr val="tx1"/>
              </a:solidFill>
            </a:endParaRPr>
          </a:p>
        </p:txBody>
      </p:sp>
      <p:pic>
        <p:nvPicPr>
          <p:cNvPr id="4" name="Picture 3">
            <a:extLst>
              <a:ext uri="{FF2B5EF4-FFF2-40B4-BE49-F238E27FC236}">
                <a16:creationId xmlns:a16="http://schemas.microsoft.com/office/drawing/2014/main" id="{43118E40-F6D3-452C-A240-EBBFDF5F68DF}"/>
              </a:ext>
            </a:extLst>
          </p:cNvPr>
          <p:cNvPicPr>
            <a:picLocks noChangeAspect="1"/>
          </p:cNvPicPr>
          <p:nvPr/>
        </p:nvPicPr>
        <p:blipFill>
          <a:blip r:embed="rId2"/>
          <a:stretch>
            <a:fillRect/>
          </a:stretch>
        </p:blipFill>
        <p:spPr>
          <a:xfrm>
            <a:off x="0" y="254384"/>
            <a:ext cx="6274375" cy="1590440"/>
          </a:xfrm>
          <a:prstGeom prst="rect">
            <a:avLst/>
          </a:prstGeom>
        </p:spPr>
      </p:pic>
      <p:pic>
        <p:nvPicPr>
          <p:cNvPr id="5" name="Picture 4">
            <a:extLst>
              <a:ext uri="{FF2B5EF4-FFF2-40B4-BE49-F238E27FC236}">
                <a16:creationId xmlns:a16="http://schemas.microsoft.com/office/drawing/2014/main" id="{C4F16BF2-9D13-454D-A28A-10DC1A30FED9}"/>
              </a:ext>
            </a:extLst>
          </p:cNvPr>
          <p:cNvPicPr>
            <a:picLocks noChangeAspect="1"/>
          </p:cNvPicPr>
          <p:nvPr/>
        </p:nvPicPr>
        <p:blipFill>
          <a:blip r:embed="rId3"/>
          <a:stretch>
            <a:fillRect/>
          </a:stretch>
        </p:blipFill>
        <p:spPr>
          <a:xfrm>
            <a:off x="9914987" y="254384"/>
            <a:ext cx="1996560" cy="1434790"/>
          </a:xfrm>
          <a:prstGeom prst="rect">
            <a:avLst/>
          </a:prstGeom>
        </p:spPr>
      </p:pic>
      <p:sp>
        <p:nvSpPr>
          <p:cNvPr id="6" name="Rectangle 5">
            <a:extLst>
              <a:ext uri="{FF2B5EF4-FFF2-40B4-BE49-F238E27FC236}">
                <a16:creationId xmlns:a16="http://schemas.microsoft.com/office/drawing/2014/main" id="{3AECE11D-A5D7-4403-87C3-774FAB3637DD}"/>
              </a:ext>
            </a:extLst>
          </p:cNvPr>
          <p:cNvSpPr/>
          <p:nvPr/>
        </p:nvSpPr>
        <p:spPr>
          <a:xfrm>
            <a:off x="9939136" y="548680"/>
            <a:ext cx="1948262" cy="2790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658776701"/>
      </p:ext>
    </p:extLst>
  </p:cSld>
  <p:clrMapOvr>
    <a:masterClrMapping/>
  </p:clrMapOvr>
</p:sld>
</file>

<file path=ppt/theme/theme1.xml><?xml version="1.0" encoding="utf-8"?>
<a:theme xmlns:a="http://schemas.openxmlformats.org/drawingml/2006/main" name="sjabloon-PREMIES">
  <a:themeElements>
    <a:clrScheme name="VEA-kleurenpalet">
      <a:dk1>
        <a:srgbClr val="38373A"/>
      </a:dk1>
      <a:lt1>
        <a:sysClr val="window" lastClr="FFFFFF"/>
      </a:lt1>
      <a:dk2>
        <a:srgbClr val="105269"/>
      </a:dk2>
      <a:lt2>
        <a:srgbClr val="EEECE1"/>
      </a:lt2>
      <a:accent1>
        <a:srgbClr val="4B7284"/>
      </a:accent1>
      <a:accent2>
        <a:srgbClr val="6B6C6E"/>
      </a:accent2>
      <a:accent3>
        <a:srgbClr val="1A5924"/>
      </a:accent3>
      <a:accent4>
        <a:srgbClr val="C83C22"/>
      </a:accent4>
      <a:accent5>
        <a:srgbClr val="4AA832"/>
      </a:accent5>
      <a:accent6>
        <a:srgbClr val="E8754C"/>
      </a:accent6>
      <a:hlink>
        <a:srgbClr val="105269"/>
      </a:hlink>
      <a:folHlink>
        <a:srgbClr val="10526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jabloon-VEA-PREMIES_breedbeeld-test" id="{9CAFD3ED-2AF4-4AE7-8BBE-A74F2736BBDB}" vid="{E6B639B5-8850-4E55-AE8A-D6F33FA2018E}"/>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nderneming op blanco">
  <a:themeElements>
    <a:clrScheme name="VEA-kleurenpalet">
      <a:dk1>
        <a:srgbClr val="38373A"/>
      </a:dk1>
      <a:lt1>
        <a:sysClr val="window" lastClr="FFFFFF"/>
      </a:lt1>
      <a:dk2>
        <a:srgbClr val="105269"/>
      </a:dk2>
      <a:lt2>
        <a:srgbClr val="EEECE1"/>
      </a:lt2>
      <a:accent1>
        <a:srgbClr val="4B7284"/>
      </a:accent1>
      <a:accent2>
        <a:srgbClr val="6B6C6E"/>
      </a:accent2>
      <a:accent3>
        <a:srgbClr val="1A5924"/>
      </a:accent3>
      <a:accent4>
        <a:srgbClr val="C83C22"/>
      </a:accent4>
      <a:accent5>
        <a:srgbClr val="4AA832"/>
      </a:accent5>
      <a:accent6>
        <a:srgbClr val="E8754C"/>
      </a:accent6>
      <a:hlink>
        <a:srgbClr val="105269"/>
      </a:hlink>
      <a:folHlink>
        <a:srgbClr val="10526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jabloon-VEA-PREMIES_breedbeeld-test" id="{9CAFD3ED-2AF4-4AE7-8BBE-A74F2736BBDB}" vid="{A303F331-3346-42C3-A872-88C539887AE5}"/>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E703B6DD5154F86D2AA157B7C6011" ma:contentTypeVersion="16" ma:contentTypeDescription="Een nieuw document maken." ma:contentTypeScope="" ma:versionID="199abe5c1d8ff26316c2f1495b5ab7fe">
  <xsd:schema xmlns:xsd="http://www.w3.org/2001/XMLSchema" xmlns:xs="http://www.w3.org/2001/XMLSchema" xmlns:p="http://schemas.microsoft.com/office/2006/metadata/properties" xmlns:ns2="3a6734f9-f37c-4bc3-a6b4-1bedb483b246" xmlns:ns3="4d4ac177-1578-4e9a-9805-f0a76ec1552e" targetNamespace="http://schemas.microsoft.com/office/2006/metadata/properties" ma:root="true" ma:fieldsID="a89a6cd469a3f9611673357d0685e0c6" ns2:_="" ns3:_="">
    <xsd:import namespace="3a6734f9-f37c-4bc3-a6b4-1bedb483b246"/>
    <xsd:import namespace="4d4ac177-1578-4e9a-9805-f0a76ec155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6734f9-f37c-4bc3-a6b4-1bedb483b2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bdeb8b45-3442-40b2-bfec-ba950c780a1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4ac177-1578-4e9a-9805-f0a76ec1552e"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f3581300-f2b6-4c62-bc89-3422f7960ce0}" ma:internalName="TaxCatchAll" ma:showField="CatchAllData" ma:web="4d4ac177-1578-4e9a-9805-f0a76ec155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d4ac177-1578-4e9a-9805-f0a76ec1552e">
      <Value>345</Value>
      <Value>368</Value>
      <Value>1011</Value>
      <Value>338</Value>
    </TaxCatchAll>
    <lcf76f155ced4ddcb4097134ff3c332f xmlns="3a6734f9-f37c-4bc3-a6b4-1bedb483b24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E571BAE-4EE8-4CA0-9D24-710AEBC64C04}"/>
</file>

<file path=customXml/itemProps2.xml><?xml version="1.0" encoding="utf-8"?>
<ds:datastoreItem xmlns:ds="http://schemas.openxmlformats.org/officeDocument/2006/customXml" ds:itemID="{F0E073C2-9C1D-4344-BEC8-057EB00C1400}">
  <ds:schemaRefs>
    <ds:schemaRef ds:uri="http://schemas.microsoft.com/office/infopath/2007/PartnerControls"/>
    <ds:schemaRef ds:uri="3bac7649-eb37-460d-9f8a-9ca85f036e36"/>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schemas.microsoft.com/sharepoint/v3"/>
    <ds:schemaRef ds:uri="9a9ec0f0-7796-43d0-ac1f-4c8c46ee0bd1"/>
    <ds:schemaRef ds:uri="http://purl.org/dc/terms/"/>
    <ds:schemaRef ds:uri="8c9d9997-d67c-42a9-91b6-82cf79a793c3"/>
    <ds:schemaRef ds:uri="http://www.w3.org/XML/1998/namespace"/>
    <ds:schemaRef ds:uri="http://purl.org/dc/elements/1.1/"/>
  </ds:schemaRefs>
</ds:datastoreItem>
</file>

<file path=customXml/itemProps3.xml><?xml version="1.0" encoding="utf-8"?>
<ds:datastoreItem xmlns:ds="http://schemas.openxmlformats.org/officeDocument/2006/customXml" ds:itemID="{92A1C5FF-5B1E-427A-A72E-FBAA08022E3B}">
  <ds:schemaRefs>
    <ds:schemaRef ds:uri="http://schemas.microsoft.com/sharepoint/v3/contenttype/forms"/>
  </ds:schemaRefs>
</ds:datastoreItem>
</file>

<file path=customXml/itemProps4.xml><?xml version="1.0" encoding="utf-8"?>
<ds:datastoreItem xmlns:ds="http://schemas.openxmlformats.org/officeDocument/2006/customXml" ds:itemID="{2C358E39-33D2-465C-A5BE-7CC57A0E4D8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2923</TotalTime>
  <Words>807</Words>
  <Application>Microsoft Office PowerPoint</Application>
  <PresentationFormat>Breedbeeld</PresentationFormat>
  <Paragraphs>149</Paragraphs>
  <Slides>15</Slides>
  <Notes>8</Notes>
  <HiddenSlides>2</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15</vt:i4>
      </vt:variant>
    </vt:vector>
  </HeadingPairs>
  <TitlesOfParts>
    <vt:vector size="26" baseType="lpstr">
      <vt:lpstr>Arial</vt:lpstr>
      <vt:lpstr>Calibri</vt:lpstr>
      <vt:lpstr>Calibri Light</vt:lpstr>
      <vt:lpstr>Courier New</vt:lpstr>
      <vt:lpstr>FlandersArtSans-Regular</vt:lpstr>
      <vt:lpstr>Wingdings</vt:lpstr>
      <vt:lpstr>Wingdings 2</vt:lpstr>
      <vt:lpstr>Wingdings 3</vt:lpstr>
      <vt:lpstr>sjabloon-PREMIES</vt:lpstr>
      <vt:lpstr>Aangepast ontwerp</vt:lpstr>
      <vt:lpstr>Onderneming op blanco</vt:lpstr>
      <vt:lpstr>PowerPoint-presentatie</vt:lpstr>
      <vt:lpstr>Verzamelbesluit VII Energiebesluit – Titel VI – Hoofdstuk V</vt:lpstr>
      <vt:lpstr>PowerPoint-presentatie</vt:lpstr>
      <vt:lpstr>schematisch</vt:lpstr>
      <vt:lpstr>Wetgeving én flankerend beleid</vt:lpstr>
      <vt:lpstr>Versterkte wetgeving</vt:lpstr>
      <vt:lpstr>PowerPoint-presentatie</vt:lpstr>
      <vt:lpstr>PowerPoint-presentatie</vt:lpstr>
      <vt:lpstr>PowerPoint-presentatie</vt:lpstr>
      <vt:lpstr>PowerPoint-presentatie</vt:lpstr>
      <vt:lpstr>PowerPoint-presentatie</vt:lpstr>
      <vt:lpstr>PowerPoint-presentatie</vt:lpstr>
      <vt:lpstr>PowerPoint-presentatie</vt:lpstr>
      <vt:lpstr>Flankerend: hervorming premie na audit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Onderwerp van jouw ppt</dc:title>
  <dc:creator>Vens Veronique</dc:creator>
  <cp:lastModifiedBy>Recko Joris</cp:lastModifiedBy>
  <cp:revision>44</cp:revision>
  <dcterms:created xsi:type="dcterms:W3CDTF">2020-12-27T23:18:28Z</dcterms:created>
  <dcterms:modified xsi:type="dcterms:W3CDTF">2022-09-22T12:33:47Z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0x0101004B5CC199FE7D374FB83A31AC60E389BB0017D481E51249B344879A2DCA61AD29D1</vt:lpwstr>
  </property>
  <property fmtid="{D5CDD505-2E9C-101B-9397-08002B2CF9AE}" pid="3" name="_dlc_DocIdItemGuid">
    <vt:lpwstr>fa3a07c6-2370-4365-9069-b48d25e91e26</vt:lpwstr>
  </property>
  <property fmtid="{D5CDD505-2E9C-101B-9397-08002B2CF9AE}" pid="4" name="VEKA - Huisstijl - Sjabloontype">
    <vt:lpwstr>969;#Presentatie|42839348-e47c-4bdb-8d8d-14b5d5e0c2f5</vt:lpwstr>
  </property>
  <property fmtid="{D5CDD505-2E9C-101B-9397-08002B2CF9AE}" pid="5" name="Huisstijl - scope">
    <vt:lpwstr>954;#VEKA|f58e36ef-da85-4ad2-ab84-ad72cd1808c7</vt:lpwstr>
  </property>
  <property fmtid="{D5CDD505-2E9C-101B-9397-08002B2CF9AE}" pid="6" name="MediaServiceImageTags">
    <vt:lpwstr/>
  </property>
  <property fmtid="{D5CDD505-2E9C-101B-9397-08002B2CF9AE}" pid="7" name="Vea EE Onderwerp">
    <vt:lpwstr>368;#Energieaudit|dbbcc99d-140e-41a7-9373-1a9cb68e878d</vt:lpwstr>
  </property>
  <property fmtid="{D5CDD505-2E9C-101B-9397-08002B2CF9AE}" pid="8" name="Vea EE Thema">
    <vt:lpwstr>338;#Ondernemingen|f1c6c7c7-f2d2-483c-9db1-02bf2395936b</vt:lpwstr>
  </property>
  <property fmtid="{D5CDD505-2E9C-101B-9397-08002B2CF9AE}" pid="9" name="VEA EE Domein">
    <vt:lpwstr>345;#KMO|792d0afc-808a-48ed-bb69-0abbb47d2a88</vt:lpwstr>
  </property>
  <property fmtid="{D5CDD505-2E9C-101B-9397-08002B2CF9AE}" pid="10" name="Jaar0">
    <vt:lpwstr>1011;#2022|c1a28116-e2f0-49b1-b462-04a0cbae033f</vt:lpwstr>
  </property>
  <property fmtid="{D5CDD505-2E9C-101B-9397-08002B2CF9AE}" pid="11" name="VeaTeam">
    <vt:lpwstr/>
  </property>
  <property fmtid="{D5CDD505-2E9C-101B-9397-08002B2CF9AE}" pid="12" name="VEA EE Defossilisering">
    <vt:lpwstr/>
  </property>
  <property fmtid="{D5CDD505-2E9C-101B-9397-08002B2CF9AE}" pid="13" name="Vea EE Doctype">
    <vt:lpwstr/>
  </property>
  <property fmtid="{D5CDD505-2E9C-101B-9397-08002B2CF9AE}" pid="14" name="Jaar">
    <vt:lpwstr>1011;#2022|c1a28116-e2f0-49b1-b462-04a0cbae033f</vt:lpwstr>
  </property>
</Properties>
</file>